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403" r:id="rId9"/>
    <p:sldId id="427" r:id="rId10"/>
    <p:sldId id="428" r:id="rId11"/>
    <p:sldId id="422" r:id="rId12"/>
    <p:sldId id="420" r:id="rId13"/>
    <p:sldId id="421" r:id="rId14"/>
    <p:sldId id="332" r:id="rId15"/>
    <p:sldId id="423" r:id="rId16"/>
    <p:sldId id="439" r:id="rId17"/>
    <p:sldId id="429" r:id="rId18"/>
    <p:sldId id="430" r:id="rId19"/>
    <p:sldId id="431" r:id="rId20"/>
    <p:sldId id="424" r:id="rId21"/>
    <p:sldId id="432" r:id="rId22"/>
    <p:sldId id="433" r:id="rId23"/>
    <p:sldId id="435" r:id="rId24"/>
    <p:sldId id="438" r:id="rId25"/>
    <p:sldId id="425" r:id="rId26"/>
    <p:sldId id="436" r:id="rId27"/>
    <p:sldId id="426" r:id="rId28"/>
    <p:sldId id="437" r:id="rId29"/>
    <p:sldId id="342" r:id="rId30"/>
    <p:sldId id="345" r:id="rId31"/>
    <p:sldId id="392" r:id="rId32"/>
    <p:sldId id="379" r:id="rId33"/>
    <p:sldId id="415" r:id="rId34"/>
    <p:sldId id="358" r:id="rId35"/>
    <p:sldId id="416" r:id="rId36"/>
    <p:sldId id="418" r:id="rId37"/>
    <p:sldId id="417" r:id="rId38"/>
    <p:sldId id="419" r:id="rId39"/>
    <p:sldId id="389" r:id="rId40"/>
    <p:sldId id="400" r:id="rId41"/>
    <p:sldId id="402" r:id="rId42"/>
    <p:sldId id="401" r:id="rId43"/>
    <p:sldId id="370" r:id="rId44"/>
    <p:sldId id="399" r:id="rId45"/>
    <p:sldId id="398" r:id="rId46"/>
    <p:sldId id="336" r:id="rId47"/>
    <p:sldId id="409" r:id="rId48"/>
    <p:sldId id="411" r:id="rId4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2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EBB"/>
    <a:srgbClr val="4BACC6"/>
    <a:srgbClr val="728FA5"/>
    <a:srgbClr val="17375E"/>
    <a:srgbClr val="FC9B1A"/>
    <a:srgbClr val="B02D45"/>
    <a:srgbClr val="B6354C"/>
    <a:srgbClr val="E7E7E7"/>
    <a:srgbClr val="BFBFBF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42" autoAdjust="0"/>
    <p:restoredTop sz="93900" autoAdjust="0"/>
  </p:normalViewPr>
  <p:slideViewPr>
    <p:cSldViewPr snapToGrid="0">
      <p:cViewPr varScale="1">
        <p:scale>
          <a:sx n="100" d="100"/>
          <a:sy n="100" d="100"/>
        </p:scale>
        <p:origin x="112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Implementazione gioco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36045517-CEA4-4BE3-B836-C2B6BFE5649B}">
      <dgm:prSet phldrT="[Text]" custT="1"/>
      <dgm:spPr>
        <a:xfrm>
          <a:off x="6971480" y="1248463"/>
          <a:ext cx="1049583" cy="104958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Pubblicazione</a:t>
          </a:r>
          <a:endParaRPr lang="en-US" sz="1200" dirty="0">
            <a:latin typeface="Calibri"/>
            <a:ea typeface="+mn-ea"/>
            <a:cs typeface="+mn-cs"/>
          </a:endParaRP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/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4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4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4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4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4" custScaleX="110388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4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DED4DE26-FBF5-465A-B430-6EF13A1A1D16}" type="pres">
      <dgm:prSet presAssocID="{2A22E84C-3AA3-4E9C-AE5F-9C2FB0D7FB11}" presName="middle" presStyleCnt="0"/>
      <dgm:spPr/>
    </dgm:pt>
    <dgm:pt modelId="{712670C9-CA68-47E1-8F1C-72AA0C5FA129}" type="pres">
      <dgm:prSet presAssocID="{2A22E84C-3AA3-4E9C-AE5F-9C2FB0D7FB11}" presName="parTxMid" presStyleLbl="revTx" presStyleIdx="3" presStyleCnt="4"/>
      <dgm:spPr/>
    </dgm:pt>
    <dgm:pt modelId="{6DD7FEE4-D504-436F-9FCA-431DF0B7664D}" type="pres">
      <dgm:prSet presAssocID="{2A22E84C-3AA3-4E9C-AE5F-9C2FB0D7FB11}" presName="spMid" presStyleCnt="0"/>
      <dgm:spPr/>
    </dgm:pt>
    <dgm:pt modelId="{54C4F237-500E-4C7A-AC9F-A35B0820C725}" type="pres">
      <dgm:prSet presAssocID="{744EA591-F199-49C2-B63A-82709D96C729}" presName="chevronComposite1" presStyleCnt="0"/>
      <dgm:spPr/>
    </dgm:pt>
    <dgm:pt modelId="{0673AF07-BCE5-49F3-8266-45CEABC8FB79}" type="pres">
      <dgm:prSet presAssocID="{744EA591-F199-49C2-B63A-82709D96C729}" presName="chevron1" presStyleLbl="sibTrans2D1" presStyleIdx="3" presStyleCnt="4"/>
      <dgm:spPr>
        <a:xfrm>
          <a:off x="6426108" y="1309784"/>
          <a:ext cx="452761" cy="864371"/>
        </a:xfrm>
        <a:prstGeom prst="chevron">
          <a:avLst>
            <a:gd name="adj" fmla="val 62310"/>
          </a:avLst>
        </a:prstGeom>
      </dgm:spPr>
    </dgm:pt>
    <dgm:pt modelId="{FFE1BA80-9594-4566-9044-3B37531B41CD}" type="pres">
      <dgm:prSet presAssocID="{744EA591-F199-49C2-B63A-82709D96C729}" presName="spChevron1" presStyleCnt="0"/>
      <dgm:spPr/>
    </dgm:pt>
    <dgm:pt modelId="{98829723-0F9D-45C1-B764-5560E0603FA3}" type="pres">
      <dgm:prSet presAssocID="{36045517-CEA4-4BE3-B836-C2B6BFE5649B}" presName="last" presStyleCnt="0"/>
      <dgm:spPr/>
    </dgm:pt>
    <dgm:pt modelId="{FF05CF1A-98D0-43CF-AC29-DDEE61A30AC7}" type="pres">
      <dgm:prSet presAssocID="{36045517-CEA4-4BE3-B836-C2B6BFE5649B}" presName="circleTx" presStyleLbl="node1" presStyleIdx="18" presStyleCnt="19" custScaleX="147094" custScaleY="109725" custLinFactNeighborX="2038" custLinFactNeighborY="-2838"/>
      <dgm:spPr/>
    </dgm:pt>
    <dgm:pt modelId="{1E4CC7DE-0620-41BD-B405-63C81AEF4715}" type="pres">
      <dgm:prSet presAssocID="{36045517-CEA4-4BE3-B836-C2B6BFE5649B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47FE6A57-60D7-4517-A466-8D96AA0A00AA}" type="presOf" srcId="{2A22E84C-3AA3-4E9C-AE5F-9C2FB0D7FB11}" destId="{712670C9-CA68-47E1-8F1C-72AA0C5FA129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B9D1DEC-501D-4682-A0D9-E81D46210F19}" type="presOf" srcId="{36045517-CEA4-4BE3-B836-C2B6BFE5649B}" destId="{FF05CF1A-98D0-43CF-AC29-DDEE61A30AC7}" srcOrd="0" destOrd="0" presId="urn:microsoft.com/office/officeart/2009/3/layout/RandomtoResultProcess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08370A9F-3261-4008-AA62-6BC3793C6C13}" type="presParOf" srcId="{8E717362-E710-4B36-9874-D4330629E822}" destId="{DED4DE26-FBF5-465A-B430-6EF13A1A1D16}" srcOrd="6" destOrd="0" presId="urn:microsoft.com/office/officeart/2009/3/layout/RandomtoResultProcess"/>
    <dgm:cxn modelId="{18504EE9-7898-4FE0-820E-6A1E03F938CF}" type="presParOf" srcId="{DED4DE26-FBF5-465A-B430-6EF13A1A1D16}" destId="{712670C9-CA68-47E1-8F1C-72AA0C5FA129}" srcOrd="0" destOrd="0" presId="urn:microsoft.com/office/officeart/2009/3/layout/RandomtoResultProcess"/>
    <dgm:cxn modelId="{D9456906-2F95-4EA5-B8F4-01CC440843A5}" type="presParOf" srcId="{DED4DE26-FBF5-465A-B430-6EF13A1A1D16}" destId="{6DD7FEE4-D504-436F-9FCA-431DF0B7664D}" srcOrd="1" destOrd="0" presId="urn:microsoft.com/office/officeart/2009/3/layout/RandomtoResultProcess"/>
    <dgm:cxn modelId="{8903AD9A-D98E-4D31-814A-2D7FE4391266}" type="presParOf" srcId="{8E717362-E710-4B36-9874-D4330629E822}" destId="{54C4F237-500E-4C7A-AC9F-A35B0820C725}" srcOrd="7" destOrd="0" presId="urn:microsoft.com/office/officeart/2009/3/layout/RandomtoResultProcess"/>
    <dgm:cxn modelId="{073BC9DD-5CDE-4748-B98D-9B7A17376517}" type="presParOf" srcId="{54C4F237-500E-4C7A-AC9F-A35B0820C725}" destId="{0673AF07-BCE5-49F3-8266-45CEABC8FB79}" srcOrd="0" destOrd="0" presId="urn:microsoft.com/office/officeart/2009/3/layout/RandomtoResultProcess"/>
    <dgm:cxn modelId="{B62BB8C4-7897-4183-91DF-844202C17A80}" type="presParOf" srcId="{54C4F237-500E-4C7A-AC9F-A35B0820C725}" destId="{FFE1BA80-9594-4566-9044-3B37531B41CD}" srcOrd="1" destOrd="0" presId="urn:microsoft.com/office/officeart/2009/3/layout/RandomtoResultProcess"/>
    <dgm:cxn modelId="{49F44CD7-0894-47E1-A8BA-DEA10781A04E}" type="presParOf" srcId="{8E717362-E710-4B36-9874-D4330629E822}" destId="{98829723-0F9D-45C1-B764-5560E0603FA3}" srcOrd="8" destOrd="0" presId="urn:microsoft.com/office/officeart/2009/3/layout/RandomtoResultProcess"/>
    <dgm:cxn modelId="{343413DC-1628-4DEC-AE03-AF23CE6DD0CA}" type="presParOf" srcId="{98829723-0F9D-45C1-B764-5560E0603FA3}" destId="{FF05CF1A-98D0-43CF-AC29-DDEE61A30AC7}" srcOrd="0" destOrd="0" presId="urn:microsoft.com/office/officeart/2009/3/layout/RandomtoResultProcess"/>
    <dgm:cxn modelId="{228FDA79-0D5D-423F-B482-188FDF185AB6}" type="presParOf" srcId="{98829723-0F9D-45C1-B764-5560E0603FA3}" destId="{1E4CC7DE-0620-41BD-B405-63C81AEF4715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91108" y="2181210"/>
          <a:ext cx="1295873" cy="42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91108" y="2181210"/>
        <a:ext cx="1295873" cy="427049"/>
      </dsp:txXfrm>
    </dsp:sp>
    <dsp:sp modelId="{EE2CFDAD-5D63-4137-8687-BE2B42A87438}">
      <dsp:nvSpPr>
        <dsp:cNvPr id="0" name=""/>
        <dsp:cNvSpPr/>
      </dsp:nvSpPr>
      <dsp:spPr>
        <a:xfrm>
          <a:off x="89635" y="2051328"/>
          <a:ext cx="103080" cy="1030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161792" y="1907015"/>
          <a:ext cx="103080" cy="10308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34967" y="1935878"/>
          <a:ext cx="161984" cy="16198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79281" y="1777133"/>
          <a:ext cx="103080" cy="10308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666888" y="1719408"/>
          <a:ext cx="103080" cy="10308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897789" y="1820427"/>
          <a:ext cx="103080" cy="1030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042102" y="1892584"/>
          <a:ext cx="161984" cy="16198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244141" y="2051328"/>
          <a:ext cx="103080" cy="1030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330729" y="2210073"/>
          <a:ext cx="103080" cy="10308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580300" y="1907015"/>
          <a:ext cx="265065" cy="26506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17478" y="2455405"/>
          <a:ext cx="103080" cy="1030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04066" y="2585287"/>
          <a:ext cx="161984" cy="16198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320536" y="2700738"/>
          <a:ext cx="235613" cy="23561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623594" y="2888345"/>
          <a:ext cx="103080" cy="10308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681319" y="2700738"/>
          <a:ext cx="161984" cy="16198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825632" y="2902776"/>
          <a:ext cx="103080" cy="1030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955514" y="2671875"/>
          <a:ext cx="235613" cy="2356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273003" y="2614150"/>
          <a:ext cx="161984" cy="16198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468697" y="1958107"/>
          <a:ext cx="475724" cy="90821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1910712" y="1936079"/>
          <a:ext cx="1297430" cy="908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910712" y="1936079"/>
        <a:ext cx="1297430" cy="908201"/>
      </dsp:txXfrm>
    </dsp:sp>
    <dsp:sp modelId="{7F2A3A35-A73B-4A4A-A87C-754D8C7C69E9}">
      <dsp:nvSpPr>
        <dsp:cNvPr id="0" name=""/>
        <dsp:cNvSpPr/>
      </dsp:nvSpPr>
      <dsp:spPr>
        <a:xfrm>
          <a:off x="3208143" y="1935638"/>
          <a:ext cx="475724" cy="90821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3683867" y="1936079"/>
          <a:ext cx="1432207" cy="908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Implementazione gioco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3683867" y="1936079"/>
        <a:ext cx="1432207" cy="908201"/>
      </dsp:txXfrm>
    </dsp:sp>
    <dsp:sp modelId="{54F8CDA4-9ABB-43F2-8E56-3C8CF35A9618}">
      <dsp:nvSpPr>
        <dsp:cNvPr id="0" name=""/>
        <dsp:cNvSpPr/>
      </dsp:nvSpPr>
      <dsp:spPr>
        <a:xfrm>
          <a:off x="5116075" y="1935638"/>
          <a:ext cx="475724" cy="908210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70C9-CA68-47E1-8F1C-72AA0C5FA129}">
      <dsp:nvSpPr>
        <dsp:cNvPr id="0" name=""/>
        <dsp:cNvSpPr/>
      </dsp:nvSpPr>
      <dsp:spPr>
        <a:xfrm>
          <a:off x="5591799" y="1936079"/>
          <a:ext cx="1297430" cy="908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5591799" y="1936079"/>
        <a:ext cx="1297430" cy="908201"/>
      </dsp:txXfrm>
    </dsp:sp>
    <dsp:sp modelId="{0673AF07-BCE5-49F3-8266-45CEABC8FB79}">
      <dsp:nvSpPr>
        <dsp:cNvPr id="0" name=""/>
        <dsp:cNvSpPr/>
      </dsp:nvSpPr>
      <dsp:spPr>
        <a:xfrm>
          <a:off x="6889230" y="1935638"/>
          <a:ext cx="475724" cy="908210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CF1A-98D0-43CF-AC29-DDEE61A30AC7}">
      <dsp:nvSpPr>
        <dsp:cNvPr id="0" name=""/>
        <dsp:cNvSpPr/>
      </dsp:nvSpPr>
      <dsp:spPr>
        <a:xfrm>
          <a:off x="7382433" y="1775659"/>
          <a:ext cx="1622176" cy="12100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Pubblicazione</a:t>
          </a:r>
          <a:endParaRPr lang="en-US" sz="1200" kern="1200" dirty="0">
            <a:latin typeface="Calibri"/>
            <a:ea typeface="+mn-ea"/>
            <a:cs typeface="+mn-cs"/>
          </a:endParaRPr>
        </a:p>
      </dsp:txBody>
      <dsp:txXfrm>
        <a:off x="7619995" y="1952869"/>
        <a:ext cx="1147052" cy="855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005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013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4563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1570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4880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2500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464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222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0477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3153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115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484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2802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2987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9040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8555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9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21.svg"/><Relationship Id="rId12" Type="http://schemas.openxmlformats.org/officeDocument/2006/relationships/image" Target="../media/image25.jpg"/><Relationship Id="rId17" Type="http://schemas.openxmlformats.org/officeDocument/2006/relationships/image" Target="../media/image28.svg"/><Relationship Id="rId2" Type="http://schemas.openxmlformats.org/officeDocument/2006/relationships/image" Target="../media/image18.png"/><Relationship Id="rId16" Type="http://schemas.openxmlformats.org/officeDocument/2006/relationships/image" Target="../media/image27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pngimg.com/download/73352" TargetMode="External"/><Relationship Id="rId10" Type="http://schemas.openxmlformats.org/officeDocument/2006/relationships/image" Target="../media/image23.png"/><Relationship Id="rId19" Type="http://schemas.openxmlformats.org/officeDocument/2006/relationships/hyperlink" Target="https://ru.bmstu.wiki/GitKraken_Git_Client" TargetMode="External"/><Relationship Id="rId4" Type="http://schemas.openxmlformats.org/officeDocument/2006/relationships/image" Target="../media/image19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superuser.com/tags/visual-studio-2012/info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10" Type="http://schemas.openxmlformats.org/officeDocument/2006/relationships/image" Target="../media/image10.png"/><Relationship Id="rId4" Type="http://schemas.openxmlformats.org/officeDocument/2006/relationships/image" Target="../media/image37.png"/><Relationship Id="rId9" Type="http://schemas.openxmlformats.org/officeDocument/2006/relationships/hyperlink" Target="http://superuser.com/tags/visual-studio-2012/info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0.png"/><Relationship Id="rId4" Type="http://schemas.openxmlformats.org/officeDocument/2006/relationships/image" Target="../media/image6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3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8.JP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SPIEGAZIONE DUE GIOCHI</a:t>
            </a:r>
          </a:p>
        </p:txBody>
      </p: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200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8FB5F8-CB78-4E03-9120-05212E583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-534"/>
            <a:ext cx="8581043" cy="840400"/>
          </a:xfrm>
        </p:spPr>
        <p:txBody>
          <a:bodyPr/>
          <a:lstStyle/>
          <a:p>
            <a:r>
              <a:rPr lang="it-IT" dirty="0"/>
              <a:t>Schema di gioco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6EBAA588-D09C-47F2-A301-592AA7B52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64" y="1422400"/>
            <a:ext cx="9521484" cy="4724400"/>
          </a:xfr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2C73A8F9-E668-4F49-81C7-71AC06A0721F}"/>
              </a:ext>
            </a:extLst>
          </p:cNvPr>
          <p:cNvSpPr/>
          <p:nvPr/>
        </p:nvSpPr>
        <p:spPr>
          <a:xfrm>
            <a:off x="106564" y="3219450"/>
            <a:ext cx="762000" cy="8001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DCA13063-70EF-48DC-B686-96E715549F70}"/>
              </a:ext>
            </a:extLst>
          </p:cNvPr>
          <p:cNvSpPr/>
          <p:nvPr/>
        </p:nvSpPr>
        <p:spPr>
          <a:xfrm>
            <a:off x="7883729" y="4019549"/>
            <a:ext cx="1506336" cy="1144121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80D3B35-3F90-4F8E-A12F-EF7BD21503D0}"/>
              </a:ext>
            </a:extLst>
          </p:cNvPr>
          <p:cNvSpPr/>
          <p:nvPr/>
        </p:nvSpPr>
        <p:spPr>
          <a:xfrm>
            <a:off x="8153400" y="1752600"/>
            <a:ext cx="787400" cy="8001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281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8FB5F8-CB78-4E03-9120-05212E58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6EBAA588-D09C-47F2-A301-592AA7B52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736" y="1358900"/>
            <a:ext cx="9521484" cy="4724400"/>
          </a:xfr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2C73A8F9-E668-4F49-81C7-71AC06A0721F}"/>
              </a:ext>
            </a:extLst>
          </p:cNvPr>
          <p:cNvSpPr/>
          <p:nvPr/>
        </p:nvSpPr>
        <p:spPr>
          <a:xfrm>
            <a:off x="800100" y="1727200"/>
            <a:ext cx="4114800" cy="5715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358A50C-6E6B-42EB-A690-80380A22A438}"/>
              </a:ext>
            </a:extLst>
          </p:cNvPr>
          <p:cNvSpPr/>
          <p:nvPr/>
        </p:nvSpPr>
        <p:spPr>
          <a:xfrm>
            <a:off x="1155700" y="4610100"/>
            <a:ext cx="2006600" cy="622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E77A3292-958B-4818-8036-3DCA54663678}"/>
              </a:ext>
            </a:extLst>
          </p:cNvPr>
          <p:cNvSpPr txBox="1">
            <a:spLocks/>
          </p:cNvSpPr>
          <p:nvPr/>
        </p:nvSpPr>
        <p:spPr>
          <a:xfrm>
            <a:off x="288521" y="-534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Schema di gioco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482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8FB5F8-CB78-4E03-9120-05212E58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6EBAA588-D09C-47F2-A301-592AA7B52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736" y="1358900"/>
            <a:ext cx="9521484" cy="4724400"/>
          </a:xfr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0D53753F-F258-43E4-BD22-7DCD37B98C9A}"/>
              </a:ext>
            </a:extLst>
          </p:cNvPr>
          <p:cNvSpPr/>
          <p:nvPr/>
        </p:nvSpPr>
        <p:spPr>
          <a:xfrm>
            <a:off x="3594100" y="3289300"/>
            <a:ext cx="1841500" cy="647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6C7360E-70CC-4209-B186-CA93279A0737}"/>
              </a:ext>
            </a:extLst>
          </p:cNvPr>
          <p:cNvSpPr txBox="1">
            <a:spLocks/>
          </p:cNvSpPr>
          <p:nvPr/>
        </p:nvSpPr>
        <p:spPr>
          <a:xfrm>
            <a:off x="288521" y="-534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Schema di gioco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56682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r="648"/>
            <a:stretch/>
          </p:blipFill>
          <p:spPr>
            <a:xfrm>
              <a:off x="3720950" y="3689273"/>
              <a:ext cx="1691082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44373" y="4822060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845362" y="3718206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0F160661-ADB6-4D77-B9A1-5FABBFAAE8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146702" y="3736752"/>
            <a:ext cx="583390" cy="508522"/>
          </a:xfrm>
          <a:prstGeom prst="rect">
            <a:avLst/>
          </a:prstGeom>
        </p:spPr>
      </p:pic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35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2F4F7811-3034-2C42-84C3-E77889337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32" y="170500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 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11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77E3645E-0669-9B4A-8AD1-C5BD7B64C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32" y="170500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347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 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  <p:pic>
        <p:nvPicPr>
          <p:cNvPr id="2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CE2DE46F-E7BB-6A44-8503-82B823394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32" y="170500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97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 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529988-DFB2-F444-9198-6D64B03A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03" y="1407308"/>
            <a:ext cx="2592149" cy="1934527"/>
          </a:xfrm>
          <a:prstGeom prst="rect">
            <a:avLst/>
          </a:prstGeom>
          <a:ln>
            <a:noFill/>
          </a:ln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EF3F837-50E7-1245-B876-6C920258C3B2}"/>
              </a:ext>
            </a:extLst>
          </p:cNvPr>
          <p:cNvSpPr txBox="1"/>
          <p:nvPr/>
        </p:nvSpPr>
        <p:spPr>
          <a:xfrm>
            <a:off x="6298414" y="3377666"/>
            <a:ext cx="2418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Tecnica del Drag &amp; </a:t>
            </a:r>
            <a:r>
              <a:rPr lang="it-IT" sz="1200" i="1" dirty="0" err="1"/>
              <a:t>Drop</a:t>
            </a:r>
            <a:r>
              <a:rPr lang="it-IT" sz="1200" i="1" dirty="0"/>
              <a:t> per giocare</a:t>
            </a:r>
            <a:endParaRPr lang="it-IT" dirty="0"/>
          </a:p>
        </p:txBody>
      </p:sp>
      <p:pic>
        <p:nvPicPr>
          <p:cNvPr id="1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733C2224-4D45-A249-9F4A-B401A39B7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32" y="170500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145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 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529988-DFB2-F444-9198-6D64B03A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03" y="1407308"/>
            <a:ext cx="2592149" cy="1934527"/>
          </a:xfrm>
          <a:prstGeom prst="rect">
            <a:avLst/>
          </a:prstGeom>
          <a:ln>
            <a:noFill/>
          </a:ln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45FD17E4-0615-064F-8E56-7AC19F8E6EE9}"/>
              </a:ext>
            </a:extLst>
          </p:cNvPr>
          <p:cNvGrpSpPr/>
          <p:nvPr/>
        </p:nvGrpSpPr>
        <p:grpSpPr>
          <a:xfrm>
            <a:off x="5921259" y="4369210"/>
            <a:ext cx="2865631" cy="1302409"/>
            <a:chOff x="5138553" y="3002772"/>
            <a:chExt cx="3922403" cy="1846831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3D630562-05A9-E84F-9FCA-8DD1DE962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553" y="3002772"/>
              <a:ext cx="1846831" cy="1846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C49A74F7-4727-AB4D-9F0D-88AFF2349C5D}"/>
                </a:ext>
              </a:extLst>
            </p:cNvPr>
            <p:cNvGrpSpPr/>
            <p:nvPr/>
          </p:nvGrpSpPr>
          <p:grpSpPr>
            <a:xfrm>
              <a:off x="7214124" y="3002772"/>
              <a:ext cx="1846832" cy="1846831"/>
              <a:chOff x="6842359" y="2669276"/>
              <a:chExt cx="2096729" cy="2096729"/>
            </a:xfrm>
          </p:grpSpPr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2D7ECFB3-88FC-6A4E-BD4C-19989A966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2359" y="2669276"/>
                <a:ext cx="2096729" cy="2096729"/>
              </a:xfrm>
              <a:prstGeom prst="rect">
                <a:avLst/>
              </a:prstGeom>
            </p:spPr>
          </p:pic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34A03B34-F57F-DB47-AF8E-D2057F031683}"/>
                  </a:ext>
                </a:extLst>
              </p:cNvPr>
              <p:cNvSpPr/>
              <p:nvPr/>
            </p:nvSpPr>
            <p:spPr>
              <a:xfrm>
                <a:off x="7180315" y="2739191"/>
                <a:ext cx="990528" cy="5152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200" dirty="0"/>
                  <a:t>AL - GA</a:t>
                </a:r>
              </a:p>
            </p:txBody>
          </p:sp>
        </p:grp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EF3F837-50E7-1245-B876-6C920258C3B2}"/>
              </a:ext>
            </a:extLst>
          </p:cNvPr>
          <p:cNvSpPr txBox="1"/>
          <p:nvPr/>
        </p:nvSpPr>
        <p:spPr>
          <a:xfrm>
            <a:off x="6298414" y="3377666"/>
            <a:ext cx="2418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Tecnica del Drag &amp; </a:t>
            </a:r>
            <a:r>
              <a:rPr lang="it-IT" sz="1200" i="1" dirty="0" err="1"/>
              <a:t>Drop</a:t>
            </a:r>
            <a:r>
              <a:rPr lang="it-IT" sz="1200" i="1" dirty="0"/>
              <a:t> per giocare</a:t>
            </a:r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36B4877-2C13-C945-9904-170C0B5F8FCA}"/>
              </a:ext>
            </a:extLst>
          </p:cNvPr>
          <p:cNvSpPr txBox="1"/>
          <p:nvPr/>
        </p:nvSpPr>
        <p:spPr>
          <a:xfrm>
            <a:off x="6015920" y="576683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pic>
        <p:nvPicPr>
          <p:cNvPr id="28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C5830F36-AD97-8643-BB79-8EE89E8AA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32" y="170500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44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 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529988-DFB2-F444-9198-6D64B03A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03" y="1407308"/>
            <a:ext cx="2592149" cy="1934527"/>
          </a:xfrm>
          <a:prstGeom prst="rect">
            <a:avLst/>
          </a:prstGeom>
          <a:ln>
            <a:noFill/>
          </a:ln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45FD17E4-0615-064F-8E56-7AC19F8E6EE9}"/>
              </a:ext>
            </a:extLst>
          </p:cNvPr>
          <p:cNvGrpSpPr/>
          <p:nvPr/>
        </p:nvGrpSpPr>
        <p:grpSpPr>
          <a:xfrm>
            <a:off x="5921259" y="4369210"/>
            <a:ext cx="2865631" cy="1302409"/>
            <a:chOff x="5138553" y="3002772"/>
            <a:chExt cx="3922403" cy="1846831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3D630562-05A9-E84F-9FCA-8DD1DE962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553" y="3002772"/>
              <a:ext cx="1846831" cy="1846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C49A74F7-4727-AB4D-9F0D-88AFF2349C5D}"/>
                </a:ext>
              </a:extLst>
            </p:cNvPr>
            <p:cNvGrpSpPr/>
            <p:nvPr/>
          </p:nvGrpSpPr>
          <p:grpSpPr>
            <a:xfrm>
              <a:off x="7214124" y="3002772"/>
              <a:ext cx="1846832" cy="1846831"/>
              <a:chOff x="6842359" y="2669276"/>
              <a:chExt cx="2096729" cy="2096729"/>
            </a:xfrm>
          </p:grpSpPr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2D7ECFB3-88FC-6A4E-BD4C-19989A966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2359" y="2669276"/>
                <a:ext cx="2096729" cy="2096729"/>
              </a:xfrm>
              <a:prstGeom prst="rect">
                <a:avLst/>
              </a:prstGeom>
            </p:spPr>
          </p:pic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34A03B34-F57F-DB47-AF8E-D2057F031683}"/>
                  </a:ext>
                </a:extLst>
              </p:cNvPr>
              <p:cNvSpPr/>
              <p:nvPr/>
            </p:nvSpPr>
            <p:spPr>
              <a:xfrm>
                <a:off x="7180315" y="2739191"/>
                <a:ext cx="990528" cy="5152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200" dirty="0"/>
                  <a:t>AL - GA</a:t>
                </a:r>
              </a:p>
            </p:txBody>
          </p:sp>
        </p:grp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92424F16-B77B-6940-A691-0197EE3DC3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034" t="45581" r="44908" b="29903"/>
          <a:stretch/>
        </p:blipFill>
        <p:spPr>
          <a:xfrm>
            <a:off x="288521" y="4069413"/>
            <a:ext cx="1440000" cy="197441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EF3F837-50E7-1245-B876-6C920258C3B2}"/>
              </a:ext>
            </a:extLst>
          </p:cNvPr>
          <p:cNvSpPr txBox="1"/>
          <p:nvPr/>
        </p:nvSpPr>
        <p:spPr>
          <a:xfrm>
            <a:off x="6298414" y="3377666"/>
            <a:ext cx="2418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Tecnica del Drag &amp; </a:t>
            </a:r>
            <a:r>
              <a:rPr lang="it-IT" sz="1200" i="1" dirty="0" err="1"/>
              <a:t>Drop</a:t>
            </a:r>
            <a:r>
              <a:rPr lang="it-IT" sz="1200" i="1" dirty="0"/>
              <a:t> per giocare</a:t>
            </a:r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36B4877-2C13-C945-9904-170C0B5F8FCA}"/>
              </a:ext>
            </a:extLst>
          </p:cNvPr>
          <p:cNvSpPr txBox="1"/>
          <p:nvPr/>
        </p:nvSpPr>
        <p:spPr>
          <a:xfrm>
            <a:off x="6015920" y="576683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11796E0-308B-E34C-8AE4-9CAA49139743}"/>
              </a:ext>
            </a:extLst>
          </p:cNvPr>
          <p:cNvSpPr txBox="1"/>
          <p:nvPr/>
        </p:nvSpPr>
        <p:spPr>
          <a:xfrm>
            <a:off x="1728521" y="5535998"/>
            <a:ext cx="2301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Carta con immagine contornata e </a:t>
            </a:r>
          </a:p>
          <a:p>
            <a:pPr algn="ctr"/>
            <a:r>
              <a:rPr lang="it-IT" sz="1200" i="1" dirty="0"/>
              <a:t>lettere parole sbiadite</a:t>
            </a:r>
            <a:endParaRPr lang="it-IT" dirty="0"/>
          </a:p>
        </p:txBody>
      </p:sp>
      <p:pic>
        <p:nvPicPr>
          <p:cNvPr id="28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D061CC9D-9E40-924B-9CC5-2FA9C8663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32" y="170500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724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 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  <p:pic>
        <p:nvPicPr>
          <p:cNvPr id="10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983B60E-C53C-4349-80EC-396DD39F5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32" y="170500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922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 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  <p:pic>
        <p:nvPicPr>
          <p:cNvPr id="1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E19BB7A5-375C-CD45-A81D-8E2BF4484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32" y="170500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84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 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B1A661-09F1-0A41-9FF4-1EE121CB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17" y="3885744"/>
            <a:ext cx="1522311" cy="1522311"/>
          </a:xfrm>
          <a:prstGeom prst="rect">
            <a:avLst/>
          </a:prstGeom>
        </p:spPr>
      </p:pic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8BA0766-8F30-4F43-A2D0-AB5E7F4EABD3}"/>
              </a:ext>
            </a:extLst>
          </p:cNvPr>
          <p:cNvCxnSpPr>
            <a:cxnSpLocks/>
          </p:cNvCxnSpPr>
          <p:nvPr/>
        </p:nvCxnSpPr>
        <p:spPr>
          <a:xfrm flipH="1">
            <a:off x="7975741" y="3210416"/>
            <a:ext cx="1" cy="638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591AEC-546C-3C48-A538-1539DB103F61}"/>
              </a:ext>
            </a:extLst>
          </p:cNvPr>
          <p:cNvSpPr txBox="1"/>
          <p:nvPr/>
        </p:nvSpPr>
        <p:spPr>
          <a:xfrm>
            <a:off x="7306129" y="5412565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File .CSV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  <p:pic>
        <p:nvPicPr>
          <p:cNvPr id="20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6D065C70-FD60-F143-816C-EC375AD71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32" y="170500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959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 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B1A661-09F1-0A41-9FF4-1EE121CB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17" y="3885744"/>
            <a:ext cx="1522311" cy="1522311"/>
          </a:xfrm>
          <a:prstGeom prst="rect">
            <a:avLst/>
          </a:prstGeom>
        </p:spPr>
      </p:pic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8BA0766-8F30-4F43-A2D0-AB5E7F4EABD3}"/>
              </a:ext>
            </a:extLst>
          </p:cNvPr>
          <p:cNvCxnSpPr>
            <a:cxnSpLocks/>
          </p:cNvCxnSpPr>
          <p:nvPr/>
        </p:nvCxnSpPr>
        <p:spPr>
          <a:xfrm flipH="1">
            <a:off x="7975741" y="3210416"/>
            <a:ext cx="1" cy="638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92D4531-A349-DB45-B970-1A9B00F497EE}"/>
              </a:ext>
            </a:extLst>
          </p:cNvPr>
          <p:cNvCxnSpPr>
            <a:cxnSpLocks/>
          </p:cNvCxnSpPr>
          <p:nvPr/>
        </p:nvCxnSpPr>
        <p:spPr>
          <a:xfrm flipH="1">
            <a:off x="5754148" y="4899476"/>
            <a:ext cx="1044685" cy="397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B1994B6-1CBE-F044-BC89-3C8545191409}"/>
              </a:ext>
            </a:extLst>
          </p:cNvPr>
          <p:cNvSpPr txBox="1"/>
          <p:nvPr/>
        </p:nvSpPr>
        <p:spPr>
          <a:xfrm>
            <a:off x="4531526" y="5848302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Script in </a:t>
            </a:r>
            <a:r>
              <a:rPr lang="it-IT" sz="1200" i="1" dirty="0" err="1"/>
              <a:t>c#</a:t>
            </a:r>
            <a:endParaRPr lang="it-IT" sz="1200" i="1" dirty="0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B27C5D3F-4ABF-A648-B097-F857556DA980}"/>
              </a:ext>
            </a:extLst>
          </p:cNvPr>
          <p:cNvGrpSpPr/>
          <p:nvPr/>
        </p:nvGrpSpPr>
        <p:grpSpPr>
          <a:xfrm>
            <a:off x="4240214" y="4377490"/>
            <a:ext cx="1627307" cy="1453687"/>
            <a:chOff x="4233427" y="4495610"/>
            <a:chExt cx="1627307" cy="1453687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4AFE51BD-A475-4D44-8474-950921110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6702" y="4495610"/>
              <a:ext cx="1120762" cy="1120762"/>
            </a:xfrm>
            <a:prstGeom prst="rect">
              <a:avLst/>
            </a:prstGeom>
          </p:spPr>
        </p:pic>
        <p:pic>
          <p:nvPicPr>
            <p:cNvPr id="48" name="Immagine 47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5084527D-181F-284B-B550-096C7AFA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4233427" y="5651511"/>
              <a:ext cx="1627307" cy="297786"/>
            </a:xfrm>
            <a:prstGeom prst="rect">
              <a:avLst/>
            </a:prstGeom>
          </p:spPr>
        </p:pic>
      </p:grp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591AEC-546C-3C48-A538-1539DB103F61}"/>
              </a:ext>
            </a:extLst>
          </p:cNvPr>
          <p:cNvSpPr txBox="1"/>
          <p:nvPr/>
        </p:nvSpPr>
        <p:spPr>
          <a:xfrm>
            <a:off x="7306129" y="5412565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File .CSV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  <p:pic>
        <p:nvPicPr>
          <p:cNvPr id="21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18140D8-D9F6-DD44-A372-01CD2D6A9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32" y="170500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955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 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B1A661-09F1-0A41-9FF4-1EE121CB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17" y="3885744"/>
            <a:ext cx="1522311" cy="1522311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84B27E42-711E-9844-AE3F-8D4AE565FB65}"/>
              </a:ext>
            </a:extLst>
          </p:cNvPr>
          <p:cNvGrpSpPr/>
          <p:nvPr/>
        </p:nvGrpSpPr>
        <p:grpSpPr>
          <a:xfrm>
            <a:off x="286499" y="4217932"/>
            <a:ext cx="2923422" cy="1823759"/>
            <a:chOff x="5587545" y="3094635"/>
            <a:chExt cx="3172423" cy="1921871"/>
          </a:xfrm>
        </p:grpSpPr>
        <p:pic>
          <p:nvPicPr>
            <p:cNvPr id="35" name="Immagine 34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38A544B-D6BF-1648-8154-1D9F2240E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680" b="52340"/>
            <a:stretch/>
          </p:blipFill>
          <p:spPr>
            <a:xfrm>
              <a:off x="5772152" y="3094635"/>
              <a:ext cx="2816326" cy="1543129"/>
            </a:xfrm>
            <a:prstGeom prst="rect">
              <a:avLst/>
            </a:prstGeom>
          </p:spPr>
        </p:pic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FFA0C3A8-7B19-0C45-8546-BA3B6E3F59F5}"/>
                </a:ext>
              </a:extLst>
            </p:cNvPr>
            <p:cNvSpPr txBox="1"/>
            <p:nvPr/>
          </p:nvSpPr>
          <p:spPr>
            <a:xfrm>
              <a:off x="5587545" y="4724605"/>
              <a:ext cx="3172423" cy="29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i="1" dirty="0"/>
                <a:t>Lista presente in </a:t>
              </a:r>
              <a:r>
                <a:rPr lang="it-IT" sz="1200" i="1" dirty="0" err="1"/>
                <a:t>Unity</a:t>
              </a:r>
              <a:r>
                <a:rPr lang="it-IT" sz="1200" i="1" dirty="0"/>
                <a:t> contenente tutti i dati </a:t>
              </a:r>
            </a:p>
          </p:txBody>
        </p:sp>
      </p:grpSp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8BA0766-8F30-4F43-A2D0-AB5E7F4EABD3}"/>
              </a:ext>
            </a:extLst>
          </p:cNvPr>
          <p:cNvCxnSpPr>
            <a:cxnSpLocks/>
          </p:cNvCxnSpPr>
          <p:nvPr/>
        </p:nvCxnSpPr>
        <p:spPr>
          <a:xfrm flipH="1">
            <a:off x="7975741" y="3210416"/>
            <a:ext cx="1" cy="638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92D4531-A349-DB45-B970-1A9B00F497EE}"/>
              </a:ext>
            </a:extLst>
          </p:cNvPr>
          <p:cNvCxnSpPr>
            <a:cxnSpLocks/>
          </p:cNvCxnSpPr>
          <p:nvPr/>
        </p:nvCxnSpPr>
        <p:spPr>
          <a:xfrm flipH="1">
            <a:off x="5754148" y="4899476"/>
            <a:ext cx="1044685" cy="397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8C645B4-78A0-3442-9BE4-AFB63A781A7B}"/>
              </a:ext>
            </a:extLst>
          </p:cNvPr>
          <p:cNvCxnSpPr>
            <a:cxnSpLocks/>
          </p:cNvCxnSpPr>
          <p:nvPr/>
        </p:nvCxnSpPr>
        <p:spPr>
          <a:xfrm flipH="1" flipV="1">
            <a:off x="3160046" y="4950108"/>
            <a:ext cx="1080171" cy="347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B1994B6-1CBE-F044-BC89-3C8545191409}"/>
              </a:ext>
            </a:extLst>
          </p:cNvPr>
          <p:cNvSpPr txBox="1"/>
          <p:nvPr/>
        </p:nvSpPr>
        <p:spPr>
          <a:xfrm>
            <a:off x="4531526" y="5848302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Script in </a:t>
            </a:r>
            <a:r>
              <a:rPr lang="it-IT" sz="1200" i="1" dirty="0" err="1"/>
              <a:t>c#</a:t>
            </a:r>
            <a:endParaRPr lang="it-IT" sz="1200" i="1" dirty="0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B27C5D3F-4ABF-A648-B097-F857556DA980}"/>
              </a:ext>
            </a:extLst>
          </p:cNvPr>
          <p:cNvGrpSpPr/>
          <p:nvPr/>
        </p:nvGrpSpPr>
        <p:grpSpPr>
          <a:xfrm>
            <a:off x="4240214" y="4377490"/>
            <a:ext cx="1627307" cy="1453687"/>
            <a:chOff x="4233427" y="4495610"/>
            <a:chExt cx="1627307" cy="1453687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4AFE51BD-A475-4D44-8474-950921110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6702" y="4495610"/>
              <a:ext cx="1120762" cy="1120762"/>
            </a:xfrm>
            <a:prstGeom prst="rect">
              <a:avLst/>
            </a:prstGeom>
          </p:spPr>
        </p:pic>
        <p:pic>
          <p:nvPicPr>
            <p:cNvPr id="48" name="Immagine 47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5084527D-181F-284B-B550-096C7AFA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4233427" y="5651511"/>
              <a:ext cx="1627307" cy="297786"/>
            </a:xfrm>
            <a:prstGeom prst="rect">
              <a:avLst/>
            </a:prstGeom>
          </p:spPr>
        </p:pic>
      </p:grp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591AEC-546C-3C48-A538-1539DB103F61}"/>
              </a:ext>
            </a:extLst>
          </p:cNvPr>
          <p:cNvSpPr txBox="1"/>
          <p:nvPr/>
        </p:nvSpPr>
        <p:spPr>
          <a:xfrm>
            <a:off x="7306129" y="5412565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File .CSV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  <p:pic>
        <p:nvPicPr>
          <p:cNvPr id="25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C97F3032-D95E-FE45-A175-679393101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32" y="170500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92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 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2E4DA82-1F3C-5E42-AC90-E8C9A2B3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59" y="2900326"/>
            <a:ext cx="3636454" cy="2607016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5610EFC-7922-0149-85BD-8C5BAA3FA94A}"/>
              </a:ext>
            </a:extLst>
          </p:cNvPr>
          <p:cNvSpPr txBox="1"/>
          <p:nvPr/>
        </p:nvSpPr>
        <p:spPr>
          <a:xfrm>
            <a:off x="5212528" y="5565693"/>
            <a:ext cx="334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</a:t>
            </a:r>
            <a:r>
              <a:rPr lang="it-IT" sz="1200" i="1" dirty="0" err="1"/>
              <a:t>Prefab</a:t>
            </a:r>
            <a:r>
              <a:rPr lang="it-IT" sz="1200" i="1" dirty="0"/>
              <a:t> </a:t>
            </a:r>
          </a:p>
          <a:p>
            <a:pPr algn="ctr"/>
            <a:r>
              <a:rPr lang="it-IT" sz="1200" i="1" dirty="0" err="1"/>
              <a:t>WordCard</a:t>
            </a:r>
            <a:r>
              <a:rPr lang="it-IT" sz="1200" i="1" dirty="0"/>
              <a:t> che contiene tutti gli elementi necessari 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DC0F746D-D95F-4841-AFA0-A80FF183DED8}"/>
              </a:ext>
            </a:extLst>
          </p:cNvPr>
          <p:cNvGrpSpPr/>
          <p:nvPr/>
        </p:nvGrpSpPr>
        <p:grpSpPr>
          <a:xfrm>
            <a:off x="299544" y="2900326"/>
            <a:ext cx="3679865" cy="3127032"/>
            <a:chOff x="76744" y="2879217"/>
            <a:chExt cx="3679865" cy="3127032"/>
          </a:xfrm>
        </p:grpSpPr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13913A13-E75D-714A-8600-382DD323A227}"/>
                </a:ext>
              </a:extLst>
            </p:cNvPr>
            <p:cNvSpPr txBox="1"/>
            <p:nvPr/>
          </p:nvSpPr>
          <p:spPr>
            <a:xfrm>
              <a:off x="571770" y="5729250"/>
              <a:ext cx="2841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200" i="1" dirty="0"/>
                <a:t>Carte generate dalla lista presente su </a:t>
              </a:r>
              <a:r>
                <a:rPr lang="it-IT" sz="1200" i="1" dirty="0" err="1"/>
                <a:t>Unity</a:t>
              </a:r>
              <a:endParaRPr lang="it-IT" dirty="0"/>
            </a:p>
          </p:txBody>
        </p:sp>
        <p:pic>
          <p:nvPicPr>
            <p:cNvPr id="6" name="Immagine 5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AA04C770-78A9-4CCD-8EFD-AE20B02E3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635" t="45836" r="44865" b="28895"/>
            <a:stretch/>
          </p:blipFill>
          <p:spPr>
            <a:xfrm>
              <a:off x="2316609" y="3737267"/>
              <a:ext cx="1440000" cy="1949187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A6E66AA7-DE46-42D8-8B96-429ABE69A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34" t="45581" r="44908" b="29903"/>
            <a:stretch/>
          </p:blipFill>
          <p:spPr>
            <a:xfrm>
              <a:off x="1162095" y="2879217"/>
              <a:ext cx="1440000" cy="1974416"/>
            </a:xfrm>
            <a:prstGeom prst="rect">
              <a:avLst/>
            </a:prstGeom>
          </p:spPr>
        </p:pic>
        <p:pic>
          <p:nvPicPr>
            <p:cNvPr id="10" name="Immagine 9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64BD1D87-EE9E-4C39-B9B8-26A2ED8D5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93" t="46522" r="45066" b="30417"/>
            <a:stretch/>
          </p:blipFill>
          <p:spPr>
            <a:xfrm>
              <a:off x="76744" y="3858764"/>
              <a:ext cx="1440001" cy="1806119"/>
            </a:xfrm>
            <a:prstGeom prst="rect">
              <a:avLst/>
            </a:prstGeom>
          </p:spPr>
        </p:pic>
      </p:grp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695DF520-823F-0D46-B318-F7E3654F8F2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E8AF2BF3-6661-2D4B-A5F0-4689F9124CB1}"/>
              </a:ext>
            </a:extLst>
          </p:cNvPr>
          <p:cNvGrpSpPr/>
          <p:nvPr/>
        </p:nvGrpSpPr>
        <p:grpSpPr>
          <a:xfrm>
            <a:off x="3217512" y="1550874"/>
            <a:ext cx="3003096" cy="1143587"/>
            <a:chOff x="373134" y="1510580"/>
            <a:chExt cx="3003096" cy="1143587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F0C53C93-2EB0-E744-9D9C-AD4CEDB4BE69}"/>
                </a:ext>
              </a:extLst>
            </p:cNvPr>
            <p:cNvGrpSpPr/>
            <p:nvPr/>
          </p:nvGrpSpPr>
          <p:grpSpPr>
            <a:xfrm>
              <a:off x="682433" y="1589781"/>
              <a:ext cx="2384499" cy="1015005"/>
              <a:chOff x="981119" y="1596128"/>
              <a:chExt cx="2384499" cy="1015005"/>
            </a:xfrm>
          </p:grpSpPr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45DD4815-714B-9346-B439-F9FCDEB3089E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B3F4983-6E85-C740-BD7A-5F7AB9212221}"/>
                  </a:ext>
                </a:extLst>
              </p:cNvPr>
              <p:cNvSpPr txBox="1"/>
              <p:nvPr/>
            </p:nvSpPr>
            <p:spPr>
              <a:xfrm>
                <a:off x="1097622" y="1964802"/>
                <a:ext cx="21561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ALLENARSI CON PIU’ </a:t>
                </a:r>
              </a:p>
              <a:p>
                <a:pPr algn="ctr"/>
                <a:r>
                  <a:rPr lang="it-IT" dirty="0"/>
                  <a:t>PAROLE DIFFERENTI</a:t>
                </a:r>
              </a:p>
            </p:txBody>
          </p:sp>
        </p:grp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8ABB61A2-8565-DC4F-8173-5EBA857EFFEB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2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6E8C167-47DF-BB4E-9EF5-F92FA60A2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32" y="170500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903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 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3200789" y="1550874"/>
            <a:ext cx="3041153" cy="1143587"/>
            <a:chOff x="356411" y="1510580"/>
            <a:chExt cx="3041153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56411" y="1589781"/>
              <a:ext cx="3041153" cy="1015005"/>
              <a:chOff x="655097" y="1596128"/>
              <a:chExt cx="304115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55097" y="1964802"/>
                <a:ext cx="30411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DEI MIGLIORAMENTI</a:t>
                </a:r>
              </a:p>
              <a:p>
                <a:pPr algn="ctr"/>
                <a:r>
                  <a:rPr lang="it-IT" dirty="0"/>
                  <a:t>DELL’ALUNNO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8" y="2791598"/>
            <a:ext cx="2770026" cy="2080722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120742" y="4900568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11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0F7E34D-2511-1E4F-860C-BD2E360E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32" y="170500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745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 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3200789" y="1550874"/>
            <a:ext cx="3041153" cy="1143587"/>
            <a:chOff x="356411" y="1510580"/>
            <a:chExt cx="3041153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56411" y="1589781"/>
              <a:ext cx="3041153" cy="1015005"/>
              <a:chOff x="655097" y="1596128"/>
              <a:chExt cx="304115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55097" y="1964802"/>
                <a:ext cx="30411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DEI MIGLIORAMENTI</a:t>
                </a:r>
              </a:p>
              <a:p>
                <a:pPr algn="ctr"/>
                <a:r>
                  <a:rPr lang="it-IT" dirty="0"/>
                  <a:t>DELL’ALUNNO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8" y="2791598"/>
            <a:ext cx="2770026" cy="2080722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120742" y="4900568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36" name="Freccia curva 35">
            <a:extLst>
              <a:ext uri="{FF2B5EF4-FFF2-40B4-BE49-F238E27FC236}">
                <a16:creationId xmlns:a16="http://schemas.microsoft.com/office/drawing/2014/main" id="{9767508B-50A8-3644-9D39-840995BF2A2C}"/>
              </a:ext>
            </a:extLst>
          </p:cNvPr>
          <p:cNvSpPr/>
          <p:nvPr/>
        </p:nvSpPr>
        <p:spPr>
          <a:xfrm rot="10800000" flipH="1">
            <a:off x="1528340" y="5215682"/>
            <a:ext cx="1598470" cy="558499"/>
          </a:xfrm>
          <a:prstGeom prst="bentArrow">
            <a:avLst/>
          </a:prstGeom>
          <a:noFill/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51B00A7-7043-994B-B4D2-9393F6B87A84}"/>
              </a:ext>
            </a:extLst>
          </p:cNvPr>
          <p:cNvSpPr txBox="1"/>
          <p:nvPr/>
        </p:nvSpPr>
        <p:spPr>
          <a:xfrm>
            <a:off x="3427705" y="3533827"/>
            <a:ext cx="2493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salvataggio dati partita</a:t>
            </a:r>
            <a:endParaRPr lang="it-IT" dirty="0"/>
          </a:p>
        </p:txBody>
      </p:sp>
      <p:pic>
        <p:nvPicPr>
          <p:cNvPr id="30" name="Immagine 2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134D6A1E-E6C1-0D49-841A-F3BB1B707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13147" r="20360" b="6966"/>
          <a:stretch/>
        </p:blipFill>
        <p:spPr>
          <a:xfrm>
            <a:off x="3338275" y="3860207"/>
            <a:ext cx="2761570" cy="208072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469A0BB-E973-AF42-8FAC-D19F10B97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32" y="170500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989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 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3200789" y="1550874"/>
            <a:ext cx="3041153" cy="1143587"/>
            <a:chOff x="356411" y="1510580"/>
            <a:chExt cx="3041153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56411" y="1589781"/>
              <a:ext cx="3041153" cy="1015005"/>
              <a:chOff x="655097" y="1596128"/>
              <a:chExt cx="304115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55097" y="1964802"/>
                <a:ext cx="30411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DEI MIGLIORAMENTI</a:t>
                </a:r>
              </a:p>
              <a:p>
                <a:pPr algn="ctr"/>
                <a:r>
                  <a:rPr lang="it-IT" dirty="0"/>
                  <a:t>DELL’ALUNNO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8" y="2791598"/>
            <a:ext cx="2770026" cy="2080722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71A6EAB8-73B0-674E-8972-8F38E1C68B53}"/>
              </a:ext>
            </a:extLst>
          </p:cNvPr>
          <p:cNvGrpSpPr/>
          <p:nvPr/>
        </p:nvGrpSpPr>
        <p:grpSpPr>
          <a:xfrm>
            <a:off x="6454588" y="2791598"/>
            <a:ext cx="2312012" cy="1900185"/>
            <a:chOff x="4781732" y="2933322"/>
            <a:chExt cx="3643456" cy="297498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5A09202-FB75-AF4D-BAA0-9824E46C968D}"/>
                </a:ext>
              </a:extLst>
            </p:cNvPr>
            <p:cNvGrpSpPr/>
            <p:nvPr/>
          </p:nvGrpSpPr>
          <p:grpSpPr>
            <a:xfrm>
              <a:off x="4781732" y="2933322"/>
              <a:ext cx="3643456" cy="2974985"/>
              <a:chOff x="4665296" y="2733368"/>
              <a:chExt cx="3643456" cy="2974985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0416C3CC-1140-D843-8CD8-999AAF08B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296" y="2733368"/>
                <a:ext cx="1980841" cy="2375889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CFB0045A-18EC-5D41-9A2D-DBD7B6162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5965" y="2775566"/>
                <a:ext cx="2932787" cy="2932787"/>
              </a:xfrm>
              <a:prstGeom prst="rect">
                <a:avLst/>
              </a:prstGeom>
            </p:spPr>
          </p:pic>
        </p:grpSp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C4557CF1-3151-564C-AC59-891FFCE5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2843" y="3289947"/>
              <a:ext cx="468000" cy="434960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C7C3251E-5322-904F-89F4-5499F5D7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4319057"/>
              <a:ext cx="468000" cy="434960"/>
            </a:xfrm>
            <a:prstGeom prst="rect">
              <a:avLst/>
            </a:prstGeom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0F16F331-8BD3-6B40-AAC4-5B2B2F7C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5335464"/>
              <a:ext cx="468000" cy="434960"/>
            </a:xfrm>
            <a:prstGeom prst="rect">
              <a:avLst/>
            </a:prstGeom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120742" y="4900568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EA3DEA0-41D3-1C42-B773-632665EB4EA0}"/>
              </a:ext>
            </a:extLst>
          </p:cNvPr>
          <p:cNvSpPr txBox="1"/>
          <p:nvPr/>
        </p:nvSpPr>
        <p:spPr>
          <a:xfrm>
            <a:off x="6657240" y="2216336"/>
            <a:ext cx="21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database che salva </a:t>
            </a:r>
          </a:p>
          <a:p>
            <a:pPr algn="ctr"/>
            <a:r>
              <a:rPr lang="it-IT" sz="1200" i="1" dirty="0"/>
              <a:t>i dati in cartelle locali (Tablet)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27" name="Immagine 26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F0486AD1-600F-3745-93F5-9C51FFC24C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147" r="20360" b="6966"/>
          <a:stretch/>
        </p:blipFill>
        <p:spPr>
          <a:xfrm>
            <a:off x="3338275" y="3860207"/>
            <a:ext cx="2761570" cy="208072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F7B112E-F967-EB4A-8928-C0A427512EAE}"/>
              </a:ext>
            </a:extLst>
          </p:cNvPr>
          <p:cNvSpPr txBox="1"/>
          <p:nvPr/>
        </p:nvSpPr>
        <p:spPr>
          <a:xfrm>
            <a:off x="3427705" y="3533827"/>
            <a:ext cx="2493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salvataggio dati partita</a:t>
            </a:r>
            <a:endParaRPr lang="it-IT" dirty="0"/>
          </a:p>
        </p:txBody>
      </p:sp>
      <p:sp>
        <p:nvSpPr>
          <p:cNvPr id="16" name="Freccia curva 15">
            <a:extLst>
              <a:ext uri="{FF2B5EF4-FFF2-40B4-BE49-F238E27FC236}">
                <a16:creationId xmlns:a16="http://schemas.microsoft.com/office/drawing/2014/main" id="{168D9B74-1C46-D846-9CF5-F4E3B9C2ED93}"/>
              </a:ext>
            </a:extLst>
          </p:cNvPr>
          <p:cNvSpPr/>
          <p:nvPr/>
        </p:nvSpPr>
        <p:spPr>
          <a:xfrm rot="5400000" flipH="1">
            <a:off x="6748378" y="4206070"/>
            <a:ext cx="561246" cy="1449185"/>
          </a:xfrm>
          <a:prstGeom prst="ben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6" name="Freccia curva 35">
            <a:extLst>
              <a:ext uri="{FF2B5EF4-FFF2-40B4-BE49-F238E27FC236}">
                <a16:creationId xmlns:a16="http://schemas.microsoft.com/office/drawing/2014/main" id="{9767508B-50A8-3644-9D39-840995BF2A2C}"/>
              </a:ext>
            </a:extLst>
          </p:cNvPr>
          <p:cNvSpPr/>
          <p:nvPr/>
        </p:nvSpPr>
        <p:spPr>
          <a:xfrm rot="10800000" flipH="1">
            <a:off x="1528340" y="5215682"/>
            <a:ext cx="1598470" cy="558499"/>
          </a:xfrm>
          <a:prstGeom prst="bentArrow">
            <a:avLst/>
          </a:prstGeom>
          <a:noFill/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84741F2E-1661-F449-99CF-9F54D5BA7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32" y="170500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339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5397461" y="1249659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pic>
        <p:nvPicPr>
          <p:cNvPr id="22" name="Immagine 21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FA73095B-C6A9-42E0-9E31-7B4CC3507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2" t="13250" r="20104" b="7032"/>
          <a:stretch/>
        </p:blipFill>
        <p:spPr>
          <a:xfrm>
            <a:off x="123550" y="2834919"/>
            <a:ext cx="3600000" cy="2734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2437081" y="4981270"/>
            <a:ext cx="2905005" cy="241484"/>
          </a:xfrm>
          <a:prstGeom prst="rightArrow">
            <a:avLst/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" name="Immagine 56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2C25D9F6-374D-4567-B98A-64EAD21A3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40" t="13599" r="20000" b="7778"/>
          <a:stretch/>
        </p:blipFill>
        <p:spPr>
          <a:xfrm>
            <a:off x="5438147" y="3190875"/>
            <a:ext cx="3234914" cy="237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2753E7B-735A-4135-A5DB-362BCB850FC6}"/>
              </a:ext>
            </a:extLst>
          </p:cNvPr>
          <p:cNvGrpSpPr/>
          <p:nvPr/>
        </p:nvGrpSpPr>
        <p:grpSpPr>
          <a:xfrm>
            <a:off x="5438147" y="5602855"/>
            <a:ext cx="3705853" cy="455752"/>
            <a:chOff x="5426768" y="5632294"/>
            <a:chExt cx="3705853" cy="455752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D6370C0-AB5F-4680-B9CD-93A998A0458D}"/>
                </a:ext>
              </a:extLst>
            </p:cNvPr>
            <p:cNvGrpSpPr/>
            <p:nvPr/>
          </p:nvGrpSpPr>
          <p:grpSpPr>
            <a:xfrm>
              <a:off x="5506576" y="5659195"/>
              <a:ext cx="3626045" cy="399045"/>
              <a:chOff x="9761056" y="2300727"/>
              <a:chExt cx="3521068" cy="360000"/>
            </a:xfrm>
          </p:grpSpPr>
          <p:pic>
            <p:nvPicPr>
              <p:cNvPr id="33" name="Elemento grafico 32" descr="Badge Tick1 con riempimento a tinta unita">
                <a:extLst>
                  <a:ext uri="{FF2B5EF4-FFF2-40B4-BE49-F238E27FC236}">
                    <a16:creationId xmlns:a16="http://schemas.microsoft.com/office/drawing/2014/main" id="{868D425D-1812-4F42-A926-CF9C30E55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761056" y="2300727"/>
                <a:ext cx="393885" cy="360000"/>
              </a:xfrm>
              <a:prstGeom prst="rect">
                <a:avLst/>
              </a:prstGeom>
            </p:spPr>
          </p:pic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9491FCE-D8BA-4A9D-9C0C-2B6824A554E6}"/>
                  </a:ext>
                </a:extLst>
              </p:cNvPr>
              <p:cNvSpPr txBox="1"/>
              <p:nvPr/>
            </p:nvSpPr>
            <p:spPr>
              <a:xfrm>
                <a:off x="10132341" y="2316547"/>
                <a:ext cx="3149783" cy="3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#5:</a:t>
                </a:r>
                <a:r>
                  <a:rPr lang="it-IT" sz="1600" dirty="0"/>
                  <a:t> Prevenzione degli errori</a:t>
                </a:r>
              </a:p>
            </p:txBody>
          </p:sp>
        </p:grp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5426768" y="5632294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9E015AA-12F4-4EBA-9C00-DE4B35C6ECDE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E977994-5DEB-4356-9F2F-4FA5D6895F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000" t="13250" r="20000" b="7032"/>
          <a:stretch/>
        </p:blipFill>
        <p:spPr>
          <a:xfrm>
            <a:off x="5414507" y="1600147"/>
            <a:ext cx="1948316" cy="145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Freccia curva 19">
            <a:extLst>
              <a:ext uri="{FF2B5EF4-FFF2-40B4-BE49-F238E27FC236}">
                <a16:creationId xmlns:a16="http://schemas.microsoft.com/office/drawing/2014/main" id="{A26D0094-FE50-4BCC-AC5C-BFAE2C92F76E}"/>
              </a:ext>
            </a:extLst>
          </p:cNvPr>
          <p:cNvSpPr/>
          <p:nvPr/>
        </p:nvSpPr>
        <p:spPr>
          <a:xfrm rot="16200000" flipH="1">
            <a:off x="3432182" y="263828"/>
            <a:ext cx="840400" cy="4142409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878600AE-38BB-154E-9E47-7581F9CC3FE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2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AB0BAB8F-0EE5-4336-B1E9-C97FC5913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507F88F-E1BB-4D1A-8D51-1F8123EB61FF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80A6939D-42BE-4DBD-B5FF-7FA805537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4" t="14454" r="20269" b="7707"/>
          <a:stretch/>
        </p:blipFill>
        <p:spPr>
          <a:xfrm>
            <a:off x="373137" y="3084284"/>
            <a:ext cx="3352407" cy="245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5459528-2A34-41AC-BBF8-C6C3A81AE673}"/>
              </a:ext>
            </a:extLst>
          </p:cNvPr>
          <p:cNvGrpSpPr/>
          <p:nvPr/>
        </p:nvGrpSpPr>
        <p:grpSpPr>
          <a:xfrm>
            <a:off x="378021" y="5599609"/>
            <a:ext cx="3409774" cy="455752"/>
            <a:chOff x="117234" y="5530873"/>
            <a:chExt cx="3409774" cy="45575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117234" y="5530873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C2A84CBE-F93E-4C82-817D-559B8421450F}"/>
                </a:ext>
              </a:extLst>
            </p:cNvPr>
            <p:cNvGrpSpPr/>
            <p:nvPr/>
          </p:nvGrpSpPr>
          <p:grpSpPr>
            <a:xfrm>
              <a:off x="137954" y="5550703"/>
              <a:ext cx="3352407" cy="403514"/>
              <a:chOff x="301615" y="6240744"/>
              <a:chExt cx="3352407" cy="403514"/>
            </a:xfrm>
          </p:grpSpPr>
          <p:pic>
            <p:nvPicPr>
              <p:cNvPr id="29" name="Elemento grafico 28" descr="Domande con riempimento a tinta unita">
                <a:extLst>
                  <a:ext uri="{FF2B5EF4-FFF2-40B4-BE49-F238E27FC236}">
                    <a16:creationId xmlns:a16="http://schemas.microsoft.com/office/drawing/2014/main" id="{E3B9BDD5-E415-498E-95BC-AF6883DF7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1615" y="6240744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22C887EA-40AB-434C-A0DD-0CFECA6F8646}"/>
                  </a:ext>
                </a:extLst>
              </p:cNvPr>
              <p:cNvSpPr txBox="1"/>
              <p:nvPr/>
            </p:nvSpPr>
            <p:spPr>
              <a:xfrm>
                <a:off x="661615" y="6274926"/>
                <a:ext cx="2992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#10: </a:t>
                </a:r>
                <a:r>
                  <a:rPr lang="it-IT" sz="1600" dirty="0"/>
                  <a:t>Manuale d’uso (TUTORIAL)     </a:t>
                </a:r>
                <a:r>
                  <a:rPr lang="it-IT" dirty="0"/>
                  <a:t>  </a:t>
                </a:r>
              </a:p>
            </p:txBody>
          </p:sp>
        </p:grpSp>
      </p:grpSp>
      <p:pic>
        <p:nvPicPr>
          <p:cNvPr id="31" name="Immagine 30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0AEA701D-5E13-4502-B8F0-3563941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49" t="13306" r="20344" b="7987"/>
          <a:stretch/>
        </p:blipFill>
        <p:spPr>
          <a:xfrm>
            <a:off x="5414507" y="3345623"/>
            <a:ext cx="3236400" cy="2415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392ED708-8AF3-4BC7-8E2E-996BDEEE481C}"/>
              </a:ext>
            </a:extLst>
          </p:cNvPr>
          <p:cNvSpPr/>
          <p:nvPr/>
        </p:nvSpPr>
        <p:spPr>
          <a:xfrm>
            <a:off x="3777297" y="4436173"/>
            <a:ext cx="1568410" cy="234855"/>
          </a:xfrm>
          <a:prstGeom prst="rightArrow">
            <a:avLst/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2224B61-FCA9-4F21-B07D-CFE4001ADE6C}"/>
              </a:ext>
            </a:extLst>
          </p:cNvPr>
          <p:cNvSpPr txBox="1"/>
          <p:nvPr/>
        </p:nvSpPr>
        <p:spPr>
          <a:xfrm>
            <a:off x="5414507" y="1233539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880CD2-B61E-429A-8CFE-E9DFC31FCAE5}"/>
              </a:ext>
            </a:extLst>
          </p:cNvPr>
          <p:cNvSpPr txBox="1"/>
          <p:nvPr/>
        </p:nvSpPr>
        <p:spPr>
          <a:xfrm>
            <a:off x="6388665" y="5799439"/>
            <a:ext cx="1334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Schermate tutorial</a:t>
            </a:r>
          </a:p>
        </p:txBody>
      </p:sp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DE5DEAD6-A82D-CD4D-81F6-4AD8801F140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31</a:t>
            </a:fld>
            <a:endParaRPr lang="en-GB" dirty="0"/>
          </a:p>
        </p:txBody>
      </p:sp>
      <p:pic>
        <p:nvPicPr>
          <p:cNvPr id="18" name="Immagine 17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0916C64-DFDD-490B-9742-B660C6EE5F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414507" y="1600147"/>
            <a:ext cx="1948316" cy="145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Freccia curva 16">
            <a:extLst>
              <a:ext uri="{FF2B5EF4-FFF2-40B4-BE49-F238E27FC236}">
                <a16:creationId xmlns:a16="http://schemas.microsoft.com/office/drawing/2014/main" id="{51945D26-2BD0-4405-94FD-86731668D562}"/>
              </a:ext>
            </a:extLst>
          </p:cNvPr>
          <p:cNvSpPr/>
          <p:nvPr/>
        </p:nvSpPr>
        <p:spPr>
          <a:xfrm rot="16200000" flipH="1">
            <a:off x="3536539" y="544930"/>
            <a:ext cx="723139" cy="4243386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1E37AA4-CCF3-4866-8D19-0F7D11271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865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094007E-F7C0-45B5-983E-3F1726BBABF8}"/>
              </a:ext>
            </a:extLst>
          </p:cNvPr>
          <p:cNvGrpSpPr/>
          <p:nvPr/>
        </p:nvGrpSpPr>
        <p:grpSpPr>
          <a:xfrm>
            <a:off x="104997" y="2838254"/>
            <a:ext cx="4004011" cy="1267021"/>
            <a:chOff x="117234" y="2579601"/>
            <a:chExt cx="4004011" cy="1267021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000838E-82CF-4E32-AF1F-94C41BE92E21}"/>
                </a:ext>
              </a:extLst>
            </p:cNvPr>
            <p:cNvSpPr/>
            <p:nvPr/>
          </p:nvSpPr>
          <p:spPr>
            <a:xfrm>
              <a:off x="117234" y="2579601"/>
              <a:ext cx="4004011" cy="1267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0689CF2-DFBD-4670-9A6E-C844E3E64C1A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 </a:t>
              </a:r>
              <a:r>
                <a:rPr lang="it-IT" b="1" dirty="0"/>
                <a:t>#2: </a:t>
              </a:r>
              <a:r>
                <a:rPr lang="it-IT" dirty="0"/>
                <a:t>Aderenza alla realtà</a:t>
              </a:r>
            </a:p>
            <a:p>
              <a:r>
                <a:rPr lang="it-IT" b="1" dirty="0"/>
                <a:t>        </a:t>
              </a:r>
              <a:endParaRPr lang="it-IT" dirty="0"/>
            </a:p>
            <a:p>
              <a:r>
                <a:rPr lang="it-IT" dirty="0"/>
                <a:t>                                         </a:t>
              </a:r>
            </a:p>
          </p:txBody>
        </p:sp>
        <p:pic>
          <p:nvPicPr>
            <p:cNvPr id="21" name="Elemento grafico 20" descr="Libro chiuso con riempimento a tinta unita">
              <a:extLst>
                <a:ext uri="{FF2B5EF4-FFF2-40B4-BE49-F238E27FC236}">
                  <a16:creationId xmlns:a16="http://schemas.microsoft.com/office/drawing/2014/main" id="{46458EE0-6847-40A9-AF8D-169B11AA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354" y="2735319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4DE44F5-3B45-4C54-8EE8-2F6C871E56C7}"/>
              </a:ext>
            </a:extLst>
          </p:cNvPr>
          <p:cNvSpPr/>
          <p:nvPr/>
        </p:nvSpPr>
        <p:spPr>
          <a:xfrm>
            <a:off x="4267200" y="2000251"/>
            <a:ext cx="4602363" cy="334327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16A0743-6E19-49C1-A820-202F713E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5FD3E13-1583-4901-9516-32A87011AEC8}"/>
              </a:ext>
            </a:extLst>
          </p:cNvPr>
          <p:cNvSpPr/>
          <p:nvPr/>
        </p:nvSpPr>
        <p:spPr>
          <a:xfrm>
            <a:off x="5572125" y="4571805"/>
            <a:ext cx="2171700" cy="581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9E6CC278-5554-4FE4-ADF9-6FB78AAEB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uppo 28">
            <a:extLst>
              <a:ext uri="{FF2B5EF4-FFF2-40B4-BE49-F238E27FC236}">
                <a16:creationId xmlns:a16="http://schemas.microsoft.com/office/drawing/2014/main" id="{E09F540C-8967-4F48-8E2D-25C6F2FDBE35}"/>
              </a:ext>
            </a:extLst>
          </p:cNvPr>
          <p:cNvGrpSpPr/>
          <p:nvPr/>
        </p:nvGrpSpPr>
        <p:grpSpPr>
          <a:xfrm>
            <a:off x="104997" y="2838254"/>
            <a:ext cx="4004011" cy="1605440"/>
            <a:chOff x="117234" y="2579601"/>
            <a:chExt cx="4004011" cy="1605440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479B8A30-75B5-460F-BA41-C2CE5648E670}"/>
                </a:ext>
              </a:extLst>
            </p:cNvPr>
            <p:cNvSpPr/>
            <p:nvPr/>
          </p:nvSpPr>
          <p:spPr>
            <a:xfrm>
              <a:off x="117234" y="2579601"/>
              <a:ext cx="4004011" cy="1267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D3773B59-BA52-42E5-9FE2-115405854D7C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 </a:t>
              </a:r>
              <a:r>
                <a:rPr lang="it-IT" b="1" dirty="0"/>
                <a:t>#2: </a:t>
              </a:r>
              <a:r>
                <a:rPr lang="it-IT" dirty="0"/>
                <a:t>Aderenza alla realtà</a:t>
              </a:r>
            </a:p>
            <a:p>
              <a:endParaRPr lang="it-IT" dirty="0"/>
            </a:p>
            <a:p>
              <a:r>
                <a:rPr lang="it-IT" dirty="0"/>
                <a:t>       </a:t>
              </a:r>
              <a:r>
                <a:rPr lang="it-IT" b="1" dirty="0"/>
                <a:t> #1: </a:t>
              </a:r>
              <a:r>
                <a:rPr lang="it-IT" dirty="0"/>
                <a:t>Visibilità dello stato del sistema </a:t>
              </a:r>
            </a:p>
            <a:p>
              <a:r>
                <a:rPr lang="it-IT" b="1" dirty="0"/>
                <a:t>        </a:t>
              </a:r>
              <a:endParaRPr lang="it-IT" dirty="0"/>
            </a:p>
            <a:p>
              <a:r>
                <a:rPr lang="it-IT" dirty="0"/>
                <a:t>                                         </a:t>
              </a:r>
            </a:p>
          </p:txBody>
        </p:sp>
        <p:pic>
          <p:nvPicPr>
            <p:cNvPr id="32" name="Elemento grafico 31" descr="Libro chiuso con riempimento a tinta unita">
              <a:extLst>
                <a:ext uri="{FF2B5EF4-FFF2-40B4-BE49-F238E27FC236}">
                  <a16:creationId xmlns:a16="http://schemas.microsoft.com/office/drawing/2014/main" id="{5643184C-E47A-4DDF-80DF-6F2BC0A0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354" y="2735319"/>
              <a:ext cx="360000" cy="360000"/>
            </a:xfrm>
            <a:prstGeom prst="rect">
              <a:avLst/>
            </a:prstGeom>
          </p:spPr>
        </p:pic>
      </p:grpSp>
      <p:pic>
        <p:nvPicPr>
          <p:cNvPr id="8" name="Elemento grafico 7" descr="Faccina sorridente con riempimento a tinta unita">
            <a:extLst>
              <a:ext uri="{FF2B5EF4-FFF2-40B4-BE49-F238E27FC236}">
                <a16:creationId xmlns:a16="http://schemas.microsoft.com/office/drawing/2014/main" id="{F6739D64-8FB5-445B-86F3-98B3E6C9BD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117" y="3504029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76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5175091" y="1422046"/>
            <a:ext cx="2694738" cy="36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DA5FB69-1D66-4BDC-A952-B1BAC29E1909}"/>
              </a:ext>
            </a:extLst>
          </p:cNvPr>
          <p:cNvGrpSpPr/>
          <p:nvPr/>
        </p:nvGrpSpPr>
        <p:grpSpPr>
          <a:xfrm>
            <a:off x="172916" y="3201124"/>
            <a:ext cx="3752850" cy="455752"/>
            <a:chOff x="2856774" y="5605079"/>
            <a:chExt cx="3878620" cy="455752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5DBB112-7548-459B-9B9E-8707294B3223}"/>
                </a:ext>
              </a:extLst>
            </p:cNvPr>
            <p:cNvGrpSpPr/>
            <p:nvPr/>
          </p:nvGrpSpPr>
          <p:grpSpPr>
            <a:xfrm>
              <a:off x="2877449" y="5647013"/>
              <a:ext cx="3857945" cy="374847"/>
              <a:chOff x="5480465" y="1681231"/>
              <a:chExt cx="3857945" cy="374847"/>
            </a:xfrm>
          </p:grpSpPr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5ECDBE6-F989-4108-A0BC-7EB3A4D38114}"/>
                  </a:ext>
                </a:extLst>
              </p:cNvPr>
              <p:cNvSpPr txBox="1"/>
              <p:nvPr/>
            </p:nvSpPr>
            <p:spPr>
              <a:xfrm>
                <a:off x="5840465" y="1681231"/>
                <a:ext cx="3497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b="1" dirty="0"/>
                  <a:t>#9</a:t>
                </a:r>
                <a:r>
                  <a:rPr lang="it-IT" b="1" dirty="0"/>
                  <a:t>:</a:t>
                </a:r>
                <a:r>
                  <a:rPr lang="en-IT" b="1" dirty="0"/>
                  <a:t> </a:t>
                </a:r>
                <a:r>
                  <a:rPr lang="it-IT" dirty="0"/>
                  <a:t>Schermata di aiuto per </a:t>
                </a:r>
                <a:r>
                  <a:rPr lang="en-IT" dirty="0"/>
                  <a:t>l’utente </a:t>
                </a:r>
              </a:p>
            </p:txBody>
          </p:sp>
          <p:pic>
            <p:nvPicPr>
              <p:cNvPr id="5" name="Elemento grafico 4" descr="Statistiche con riempimento a tinta unita">
                <a:extLst>
                  <a:ext uri="{FF2B5EF4-FFF2-40B4-BE49-F238E27FC236}">
                    <a16:creationId xmlns:a16="http://schemas.microsoft.com/office/drawing/2014/main" id="{7FECA55A-2F6E-4B58-8550-96B70805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80465" y="169607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373C3FB-F6F0-4704-B463-EC0DCC49DA26}"/>
                </a:ext>
              </a:extLst>
            </p:cNvPr>
            <p:cNvSpPr/>
            <p:nvPr/>
          </p:nvSpPr>
          <p:spPr>
            <a:xfrm>
              <a:off x="2856774" y="5605079"/>
              <a:ext cx="3878620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itolo 1">
            <a:extLst>
              <a:ext uri="{FF2B5EF4-FFF2-40B4-BE49-F238E27FC236}">
                <a16:creationId xmlns:a16="http://schemas.microsoft.com/office/drawing/2014/main" id="{F1224D04-AD4F-4630-8EBC-ADD612271CF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DFE6A2-2C64-4FC9-96DE-755220DD8C13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7" name="Immagine 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2000B083-07FE-438D-83AD-3CA9FCB1B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21" t="13334" r="20208" b="6851"/>
          <a:stretch/>
        </p:blipFill>
        <p:spPr>
          <a:xfrm>
            <a:off x="4144728" y="1899712"/>
            <a:ext cx="4770673" cy="361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gnaposto numero diapositiva 1">
            <a:extLst>
              <a:ext uri="{FF2B5EF4-FFF2-40B4-BE49-F238E27FC236}">
                <a16:creationId xmlns:a16="http://schemas.microsoft.com/office/drawing/2014/main" id="{9F5355D9-041A-1447-98C2-2179807214AD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34</a:t>
            </a:fld>
            <a:endParaRPr lang="en-GB" dirty="0"/>
          </a:p>
        </p:txBody>
      </p: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E4079-526A-4271-837A-794609C65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A22AA6-EAE6-4EE2-8D88-A8AC37B2221F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</p:spTree>
    <p:extLst>
      <p:ext uri="{BB962C8B-B14F-4D97-AF65-F5344CB8AC3E}">
        <p14:creationId xmlns:p14="http://schemas.microsoft.com/office/powerpoint/2010/main" val="624806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Da Specifiche Funzionali a Specifiche Tecniche (manca disegnino di Simo)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E4B36576-F4DC-41DB-98AF-4A34D499E11D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BE7D3D1E-2FDA-4855-AC4F-49CB4E61B05B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07632A7D-04C8-4FB5-BFEC-0BD34A6DD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ttore 2 9">
                <a:extLst>
                  <a:ext uri="{FF2B5EF4-FFF2-40B4-BE49-F238E27FC236}">
                    <a16:creationId xmlns:a16="http://schemas.microsoft.com/office/drawing/2014/main" id="{409EA1B7-5BB1-4673-91FF-872C90840279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DFC5A96-E910-4189-98AB-4F39D8760E98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13" name="Connettore 2 12">
                <a:extLst>
                  <a:ext uri="{FF2B5EF4-FFF2-40B4-BE49-F238E27FC236}">
                    <a16:creationId xmlns:a16="http://schemas.microsoft.com/office/drawing/2014/main" id="{8947B75E-77D0-411C-AF5A-1F9D8B2EF457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6247304F-B01F-42AD-8813-48EBF0DB9B59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8AF77F59-0D1F-4A7C-B3E6-7F8B119175CA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32" name="Immagine 31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696A35D5-A115-404F-9AE6-4F7B5C901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ABEB462-5B58-4D2E-9010-DC6C530EDB75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</p:spTree>
    <p:extLst>
      <p:ext uri="{BB962C8B-B14F-4D97-AF65-F5344CB8AC3E}">
        <p14:creationId xmlns:p14="http://schemas.microsoft.com/office/powerpoint/2010/main" val="2201012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7E6BCD-01CE-4241-97EA-9F973FA8E2A6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5" name="Gruppo 44">
            <a:extLst>
              <a:ext uri="{FF2B5EF4-FFF2-40B4-BE49-F238E27FC236}">
                <a16:creationId xmlns:a16="http://schemas.microsoft.com/office/drawing/2014/main" id="{18791996-09C5-4ADB-8EC3-34F452775FF1}"/>
              </a:ext>
            </a:extLst>
          </p:cNvPr>
          <p:cNvGrpSpPr/>
          <p:nvPr/>
        </p:nvGrpSpPr>
        <p:grpSpPr>
          <a:xfrm>
            <a:off x="288521" y="4956373"/>
            <a:ext cx="3782582" cy="1133323"/>
            <a:chOff x="288522" y="5175483"/>
            <a:chExt cx="3782582" cy="1133323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F59B68F-519B-4BE8-B4B3-EED1F2B01061}"/>
                </a:ext>
              </a:extLst>
            </p:cNvPr>
            <p:cNvSpPr txBox="1"/>
            <p:nvPr/>
          </p:nvSpPr>
          <p:spPr>
            <a:xfrm>
              <a:off x="288522" y="5175483"/>
              <a:ext cx="263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3) </a:t>
              </a:r>
              <a:r>
                <a:rPr lang="it-IT" u="sng" dirty="0"/>
                <a:t>Deve essere divertente</a:t>
              </a:r>
            </a:p>
          </p:txBody>
        </p: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B92DF448-970F-4ABC-A22B-679BDBD61446}"/>
                </a:ext>
              </a:extLst>
            </p:cNvPr>
            <p:cNvCxnSpPr>
              <a:cxnSpLocks/>
            </p:cNvCxnSpPr>
            <p:nvPr/>
          </p:nvCxnSpPr>
          <p:spPr>
            <a:xfrm>
              <a:off x="688258" y="5544815"/>
              <a:ext cx="0" cy="2086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CFDB3C12-DB5F-4EFE-AC49-72C5E91FFD3E}"/>
                </a:ext>
              </a:extLst>
            </p:cNvPr>
            <p:cNvCxnSpPr/>
            <p:nvPr/>
          </p:nvCxnSpPr>
          <p:spPr>
            <a:xfrm>
              <a:off x="674207" y="5753449"/>
              <a:ext cx="2762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C7CD1092-5067-4E08-9DE8-76D53FCC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304" y="5236006"/>
              <a:ext cx="1072800" cy="1072800"/>
            </a:xfrm>
            <a:prstGeom prst="rect">
              <a:avLst/>
            </a:prstGeom>
          </p:spPr>
        </p:pic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9C79A346-765A-45A5-AAF5-565B14B4DB75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0EF7B65F-A0B9-49B1-8342-8771AC940294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8EAB8146-9E9E-4CCD-B5E9-A500C4DC26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2 53">
                <a:extLst>
                  <a:ext uri="{FF2B5EF4-FFF2-40B4-BE49-F238E27FC236}">
                    <a16:creationId xmlns:a16="http://schemas.microsoft.com/office/drawing/2014/main" id="{EC361F00-E278-4A92-AB32-D2628D810DA1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707F1241-DB94-424E-9E07-D3851496D304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56" name="Connettore 2 55">
                <a:extLst>
                  <a:ext uri="{FF2B5EF4-FFF2-40B4-BE49-F238E27FC236}">
                    <a16:creationId xmlns:a16="http://schemas.microsoft.com/office/drawing/2014/main" id="{11AD9CB8-1B04-4718-BC8A-41F742D918B1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2 56">
                <a:extLst>
                  <a:ext uri="{FF2B5EF4-FFF2-40B4-BE49-F238E27FC236}">
                    <a16:creationId xmlns:a16="http://schemas.microsoft.com/office/drawing/2014/main" id="{99B701C1-51FE-42A6-AB8C-40E3B634B091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29FCC89D-E322-4437-B593-4B0EFEAFA7B1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52" name="Immagine 51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17A716E4-0124-4C17-BCD5-350BC7EA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F3702FAF-CC48-42D2-BF36-F03FD90785C3}"/>
              </a:ext>
            </a:extLst>
          </p:cNvPr>
          <p:cNvSpPr txBox="1"/>
          <p:nvPr/>
        </p:nvSpPr>
        <p:spPr>
          <a:xfrm>
            <a:off x="950431" y="5362009"/>
            <a:ext cx="141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Action Game</a:t>
            </a:r>
          </a:p>
        </p:txBody>
      </p:sp>
    </p:spTree>
    <p:extLst>
      <p:ext uri="{BB962C8B-B14F-4D97-AF65-F5344CB8AC3E}">
        <p14:creationId xmlns:p14="http://schemas.microsoft.com/office/powerpoint/2010/main" val="577561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5" name="Gruppo 44">
            <a:extLst>
              <a:ext uri="{FF2B5EF4-FFF2-40B4-BE49-F238E27FC236}">
                <a16:creationId xmlns:a16="http://schemas.microsoft.com/office/drawing/2014/main" id="{18791996-09C5-4ADB-8EC3-34F452775FF1}"/>
              </a:ext>
            </a:extLst>
          </p:cNvPr>
          <p:cNvGrpSpPr/>
          <p:nvPr/>
        </p:nvGrpSpPr>
        <p:grpSpPr>
          <a:xfrm>
            <a:off x="288521" y="4956373"/>
            <a:ext cx="3782582" cy="1133323"/>
            <a:chOff x="288522" y="5175483"/>
            <a:chExt cx="3782582" cy="1133323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F59B68F-519B-4BE8-B4B3-EED1F2B01061}"/>
                </a:ext>
              </a:extLst>
            </p:cNvPr>
            <p:cNvSpPr txBox="1"/>
            <p:nvPr/>
          </p:nvSpPr>
          <p:spPr>
            <a:xfrm>
              <a:off x="288522" y="5175483"/>
              <a:ext cx="263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3) </a:t>
              </a:r>
              <a:r>
                <a:rPr lang="it-IT" u="sng" dirty="0"/>
                <a:t>Deve essere divertente</a:t>
              </a:r>
            </a:p>
          </p:txBody>
        </p: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B92DF448-970F-4ABC-A22B-679BDBD61446}"/>
                </a:ext>
              </a:extLst>
            </p:cNvPr>
            <p:cNvCxnSpPr>
              <a:cxnSpLocks/>
            </p:cNvCxnSpPr>
            <p:nvPr/>
          </p:nvCxnSpPr>
          <p:spPr>
            <a:xfrm>
              <a:off x="688258" y="5544815"/>
              <a:ext cx="0" cy="2086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CFDB3C12-DB5F-4EFE-AC49-72C5E91FFD3E}"/>
                </a:ext>
              </a:extLst>
            </p:cNvPr>
            <p:cNvCxnSpPr/>
            <p:nvPr/>
          </p:nvCxnSpPr>
          <p:spPr>
            <a:xfrm>
              <a:off x="674207" y="5753449"/>
              <a:ext cx="2762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C7CD1092-5067-4E08-9DE8-76D53FCC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304" y="5236006"/>
              <a:ext cx="1072800" cy="1072800"/>
            </a:xfrm>
            <a:prstGeom prst="rect">
              <a:avLst/>
            </a:prstGeom>
          </p:spPr>
        </p:pic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230F485-96E6-4F0C-B222-87AC63EDB572}"/>
              </a:ext>
            </a:extLst>
          </p:cNvPr>
          <p:cNvSpPr txBox="1"/>
          <p:nvPr/>
        </p:nvSpPr>
        <p:spPr>
          <a:xfrm>
            <a:off x="6036483" y="1313185"/>
            <a:ext cx="2555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TECNICHE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8FF3123-8D07-442E-BE15-E8DDC72A0973}"/>
              </a:ext>
            </a:extLst>
          </p:cNvPr>
          <p:cNvGrpSpPr/>
          <p:nvPr/>
        </p:nvGrpSpPr>
        <p:grpSpPr>
          <a:xfrm>
            <a:off x="5851465" y="3043237"/>
            <a:ext cx="2925103" cy="771525"/>
            <a:chOff x="288521" y="4759325"/>
            <a:chExt cx="2925103" cy="771525"/>
          </a:xfrm>
        </p:grpSpPr>
        <p:pic>
          <p:nvPicPr>
            <p:cNvPr id="23" name="Elemento grafico 22" descr="Avviso con riempimento a tinta unita">
              <a:extLst>
                <a:ext uri="{FF2B5EF4-FFF2-40B4-BE49-F238E27FC236}">
                  <a16:creationId xmlns:a16="http://schemas.microsoft.com/office/drawing/2014/main" id="{D1D6F283-A632-437E-8D7C-8D9CA4BBF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A166321A-1EED-4771-BCC7-E7A00B7BC398}"/>
                </a:ext>
              </a:extLst>
            </p:cNvPr>
            <p:cNvSpPr txBox="1"/>
            <p:nvPr/>
          </p:nvSpPr>
          <p:spPr>
            <a:xfrm>
              <a:off x="1244292" y="4956176"/>
              <a:ext cx="1969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E4BEFBB-5BC5-4B45-BDC9-AAF50750E8B0}"/>
              </a:ext>
            </a:extLst>
          </p:cNvPr>
          <p:cNvCxnSpPr>
            <a:cxnSpLocks/>
          </p:cNvCxnSpPr>
          <p:nvPr/>
        </p:nvCxnSpPr>
        <p:spPr>
          <a:xfrm>
            <a:off x="5326380" y="1248355"/>
            <a:ext cx="0" cy="4898003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40B558B-C104-44F2-B0B7-AAE4C99151ED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94CCC933-6502-498C-9E71-2D54CDD12A3F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26CA8A13-9633-437D-833E-02F48F7BBBF8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33" name="Connettore diritto 32">
                <a:extLst>
                  <a:ext uri="{FF2B5EF4-FFF2-40B4-BE49-F238E27FC236}">
                    <a16:creationId xmlns:a16="http://schemas.microsoft.com/office/drawing/2014/main" id="{D16A6999-6A9B-4EAC-A921-E1743654C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2 34">
                <a:extLst>
                  <a:ext uri="{FF2B5EF4-FFF2-40B4-BE49-F238E27FC236}">
                    <a16:creationId xmlns:a16="http://schemas.microsoft.com/office/drawing/2014/main" id="{489FF7AB-DC7C-492A-84C6-5789D295CBE0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F2259D70-41B2-4A28-9700-169EE432E947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38" name="Connettore 2 37">
                <a:extLst>
                  <a:ext uri="{FF2B5EF4-FFF2-40B4-BE49-F238E27FC236}">
                    <a16:creationId xmlns:a16="http://schemas.microsoft.com/office/drawing/2014/main" id="{6A9CD585-17A4-4B4F-BF33-80833CA85437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ttore 2 39">
                <a:extLst>
                  <a:ext uri="{FF2B5EF4-FFF2-40B4-BE49-F238E27FC236}">
                    <a16:creationId xmlns:a16="http://schemas.microsoft.com/office/drawing/2014/main" id="{1669974B-FF28-4C6F-AE0C-B9369F6AA8B3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00148F9-5276-49BA-977B-7BF914649CCE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31" name="Immagine 30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F7C03CD2-3A40-4679-8C8A-F3984072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37C267B-A0FB-433F-8698-414035BB6163}"/>
              </a:ext>
            </a:extLst>
          </p:cNvPr>
          <p:cNvSpPr txBox="1"/>
          <p:nvPr/>
        </p:nvSpPr>
        <p:spPr>
          <a:xfrm>
            <a:off x="950431" y="5362009"/>
            <a:ext cx="141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Action Game</a:t>
            </a:r>
          </a:p>
        </p:txBody>
      </p:sp>
    </p:spTree>
    <p:extLst>
      <p:ext uri="{BB962C8B-B14F-4D97-AF65-F5344CB8AC3E}">
        <p14:creationId xmlns:p14="http://schemas.microsoft.com/office/powerpoint/2010/main" val="685696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109000" y="1327150"/>
            <a:ext cx="4667249" cy="2932338"/>
          </a:xfrm>
          <a:prstGeom prst="rect">
            <a:avLst/>
          </a:prstGeom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39</a:t>
            </a:fld>
            <a:endParaRPr lang="en-GB" dirty="0"/>
          </a:p>
        </p:txBody>
      </p:sp>
      <p:pic>
        <p:nvPicPr>
          <p:cNvPr id="5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A1713A63-D6AE-4F14-B96D-4433891BF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1" t="14444" r="20104" b="7037"/>
          <a:stretch/>
        </p:blipFill>
        <p:spPr>
          <a:xfrm>
            <a:off x="4836618" y="2994025"/>
            <a:ext cx="4198382" cy="3095852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IT" dirty="0"/>
              <a:t>E</a:t>
            </a:r>
            <a:r>
              <a:rPr lang="it-IT" dirty="0" err="1"/>
              <a:t>ngagement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7A7952-4668-DE4F-9E8B-F2C8E84B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</a:t>
            </a:r>
            <a:r>
              <a:rPr lang="en-IT" sz="1800"/>
              <a:t>che </a:t>
            </a:r>
            <a:r>
              <a:rPr lang="it-IT" sz="1800" dirty="0"/>
              <a:t>creiamo</a:t>
            </a:r>
            <a:r>
              <a:rPr lang="en-IT" sz="1800"/>
              <a:t> </a:t>
            </a:r>
            <a:r>
              <a:rPr lang="en-IT" sz="1800" dirty="0"/>
              <a:t>sono inseriti in una trama più complessa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330C5-76C8-6842-95FC-B9D772394BBB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19D8CC-2579-8843-BFCF-744908225B7B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Segnaposto numero diapositiva 1">
            <a:extLst>
              <a:ext uri="{FF2B5EF4-FFF2-40B4-BE49-F238E27FC236}">
                <a16:creationId xmlns:a16="http://schemas.microsoft.com/office/drawing/2014/main" id="{54F5384B-1068-6C43-8B54-E47AFC79D635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05154F-48D4-1746-BE7E-4FA3A59BF7C7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AB379-1263-F348-BC6B-679A22B13D9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</a:t>
            </a:r>
            <a:r>
              <a:rPr lang="it-IT" sz="1800" dirty="0"/>
              <a:t>creiamo</a:t>
            </a:r>
            <a:r>
              <a:rPr lang="en-IT" sz="1800"/>
              <a:t>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92C10-3DEC-894B-8E16-7D17E6BE9E90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5F95CC-4830-A243-A5DE-4F85E5E3A260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66DAF23-897F-064D-BE2C-8842825CF3CA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C08A685-100C-084C-AD99-0CA29315D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688AD-1DCA-B041-9B5D-E30CB7A7207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B6BFCA-1C5E-D144-ADC3-04B76582C2E5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6272E9E9-7BBE-3746-A239-D93D80690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855AD99F-6235-0F45-B50C-6EC1FD4DE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9635F62-2C1E-C746-A430-0D6EA6EC2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6B1E39-4B85-AD4C-A4DA-D855162F8CCA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EF8BAF-AE80-504B-8595-FB4A82C2B188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DCB467-76E2-2949-828B-AC3E0D45EC6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sp>
        <p:nvSpPr>
          <p:cNvPr id="18" name="Segnaposto numero diapositiva 1">
            <a:extLst>
              <a:ext uri="{FF2B5EF4-FFF2-40B4-BE49-F238E27FC236}">
                <a16:creationId xmlns:a16="http://schemas.microsoft.com/office/drawing/2014/main" id="{0BE74A4A-6EA3-D544-AECE-9C59C00D183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156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ADED0B-5074-0746-A551-7901B9DEE72A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</a:t>
            </a:r>
            <a:r>
              <a:rPr lang="it-IT" sz="1800" dirty="0"/>
              <a:t>creiamo</a:t>
            </a:r>
            <a:r>
              <a:rPr lang="en-IT" sz="1800"/>
              <a:t> sono inseriti in una trama più complessa</a:t>
            </a:r>
            <a:endParaRPr lang="en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C120D-708D-CF4C-9154-FF2C556A89AC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0B668-44F5-4345-90D7-B92AA34D978C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93C700-2A1A-3C40-924E-76FF0D76E7FB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AF558F7-6B89-7242-8901-3A90A980A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0193DF-01E4-344F-881D-73B749869712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A7BC2D-82BC-3A44-BEA6-461192E331F3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414D591-02BA-8547-B1E7-FC56B44E2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8FE89FA3-513D-FA44-8499-FD33E86A6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998893FD-04F6-2748-9E3A-205BAFBF7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F63C22-B911-2C4F-A6C0-691E89CAEC04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162F14-153A-AD44-AE65-581EC2B078D9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744B3E-EF92-774A-AE58-DD4E832961C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7" name="Picture 8">
            <a:extLst>
              <a:ext uri="{FF2B5EF4-FFF2-40B4-BE49-F238E27FC236}">
                <a16:creationId xmlns:a16="http://schemas.microsoft.com/office/drawing/2014/main" id="{0FAF676D-CE7D-B347-ACE4-63526BE45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AC876C6E-2983-4849-92A0-0A686E3E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5DD14E-4557-1144-919F-BFD46F580211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B8503-B161-764A-A50C-F7CCAF3192F1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B9F89-7817-1F47-92BA-15D3A93E864C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92B33D-1DD9-7F4F-853A-24621CEC38DA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F2BB3-C658-DC47-9A1C-A3C13C3C7839}"/>
              </a:ext>
            </a:extLst>
          </p:cNvPr>
          <p:cNvSpPr txBox="1"/>
          <p:nvPr/>
        </p:nvSpPr>
        <p:spPr>
          <a:xfrm>
            <a:off x="6405242" y="1908995"/>
            <a:ext cx="208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VALLE DEL SAPERE</a:t>
            </a:r>
            <a:endParaRPr lang="en-IT" dirty="0">
              <a:solidFill>
                <a:schemeClr val="accent6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02727A7A-AAAB-3A46-B59E-F81EE55F483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038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F36E4-802A-8541-AA11-E8F9F91566A6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89DE7-B3D9-F841-8AD0-D493A59C2B79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9" name="Segnaposto numero diapositiva 1">
            <a:extLst>
              <a:ext uri="{FF2B5EF4-FFF2-40B4-BE49-F238E27FC236}">
                <a16:creationId xmlns:a16="http://schemas.microsoft.com/office/drawing/2014/main" id="{C08EA5E0-5B50-B14D-83AE-663C2E16509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43</a:t>
            </a:fld>
            <a:endParaRPr lang="en-GB" dirty="0"/>
          </a:p>
        </p:txBody>
      </p:sp>
      <p:pic>
        <p:nvPicPr>
          <p:cNvPr id="10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A675092B-F8D8-E042-8B7A-F6735965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38" y="1413859"/>
            <a:ext cx="1111782" cy="11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D84003-36E5-1B40-B4EC-C39C6A2CB27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25D21-EDB1-F344-ADEB-78C60BA922BD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1AE85-3257-1642-971E-5515CF5CEAB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CD8C05-42C4-6345-B6D7-9242956247D0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786DA6-E8A3-BA47-BA8D-3623D9610598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/>
                <a:t>Valu</a:t>
              </a:r>
              <a:r>
                <a:rPr lang="it-IT" dirty="0" err="1"/>
                <a:t>ta</a:t>
              </a:r>
              <a:r>
                <a:rPr lang="en-IT"/>
                <a:t>zione </a:t>
              </a:r>
              <a:r>
                <a:rPr lang="en-IT" dirty="0"/>
                <a:t>per Bambini</a:t>
              </a:r>
            </a:p>
          </p:txBody>
        </p:sp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226AD92-6F3D-A148-90CA-8F49B8964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3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16382928-ABCA-9F46-9741-CB7651181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638" y="1413859"/>
            <a:ext cx="1111782" cy="1111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96E5D-1C94-3547-8EA2-B976C4961B13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5EDB22-627B-BD44-8B54-97B3008316F0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A924F6-B5EA-8546-829A-A53E414F50AE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17" name="Picture 2" descr="likert scale agreement">
              <a:extLst>
                <a:ext uri="{FF2B5EF4-FFF2-40B4-BE49-F238E27FC236}">
                  <a16:creationId xmlns:a16="http://schemas.microsoft.com/office/drawing/2014/main" id="{4EDD3CEF-E378-4747-84EF-29F5717E9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E7C3C-A0A2-0E4F-ADF9-954ACAF529D6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4461E4-31AB-F444-98C0-C5E878BC15A0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09671-9172-6B4D-8AC6-C66315F5456C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0457B645-B887-2E46-B1E8-E2FAD4748A4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782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0F147-D2DF-1244-9796-B14D5DAA8A3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4EB2C4-D61C-2C42-80FC-19EF3AA4C4AC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64CAC1-D0E3-064A-9467-48C6BC5EB367}"/>
              </a:ext>
            </a:extLst>
          </p:cNvPr>
          <p:cNvGrpSpPr/>
          <p:nvPr/>
        </p:nvGrpSpPr>
        <p:grpSpPr>
          <a:xfrm>
            <a:off x="112987" y="2973469"/>
            <a:ext cx="3169329" cy="3002118"/>
            <a:chOff x="61410" y="3136605"/>
            <a:chExt cx="3169329" cy="300211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E1B6C-844E-2049-BEC5-162038DBBC1D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F2ACEB-2B20-9B4B-BCB5-6D388DE3AFCD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10DDC-968C-514F-9809-935442D43044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71D408-ED75-1C4A-986D-377A7CF70A63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2D385C-5D8B-F349-90E0-C80C595086F2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7ABCF3-D323-A44B-A522-06A86C52791B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1FA0B5-D6D7-8A4C-BBCA-B79BDF2FB6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B6F0F-A427-584B-A051-29519EE804AF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60FDF4-1497-594A-A007-D76560561770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Valu</a:t>
              </a:r>
              <a:r>
                <a:rPr lang="it-IT" dirty="0" err="1"/>
                <a:t>taz</a:t>
              </a:r>
              <a:r>
                <a:rPr lang="en-IT" dirty="0"/>
                <a:t>ione per Bambini</a:t>
              </a:r>
            </a:p>
          </p:txBody>
        </p:sp>
        <p:pic>
          <p:nvPicPr>
            <p:cNvPr id="18" name="Picture 1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63CA605D-260C-304D-A9F4-C8C7C6E7B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9" name="Picture 18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33A7C6DE-D689-AD43-AB4F-05E0CB5AF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313B7-5CA1-CF40-A03C-A67F09174651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9CD905-5475-A14B-B57E-AB1CDC628F13}"/>
              </a:ext>
            </a:extLst>
          </p:cNvPr>
          <p:cNvSpPr txBox="1"/>
          <p:nvPr/>
        </p:nvSpPr>
        <p:spPr>
          <a:xfrm>
            <a:off x="2861509" y="5420574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</a:t>
            </a:r>
            <a:r>
              <a:rPr lang="en-IT" dirty="0"/>
              <a:t>on più design a cascata, ma design circolare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D7DE3-A07C-B243-A088-316BE859A186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46F093-EAA4-B145-B4AE-62AEBEF1B984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7E16C1-A3D5-A14E-83EE-1CA6C0047B5F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25" name="Picture 2" descr="likert scale agreement">
              <a:extLst>
                <a:ext uri="{FF2B5EF4-FFF2-40B4-BE49-F238E27FC236}">
                  <a16:creationId xmlns:a16="http://schemas.microsoft.com/office/drawing/2014/main" id="{351D658C-B50B-E840-8921-337630B15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E33F5D-7E65-5448-8B25-8D91BD224172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F59A180C-FFB2-434C-B6CE-47F9F29711F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45</a:t>
            </a:fld>
            <a:endParaRPr lang="en-GB" dirty="0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2DA36818-3B60-9A42-A78B-383138D68708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F1A6CD8F-ABF3-AF44-A797-D89BF529700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</p:spTree>
    <p:extLst>
      <p:ext uri="{BB962C8B-B14F-4D97-AF65-F5344CB8AC3E}">
        <p14:creationId xmlns:p14="http://schemas.microsoft.com/office/powerpoint/2010/main" val="1757272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lang="en-GB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-1" y="1268185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3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3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4CB0D50D-B515-564D-A67F-88BD997956E0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7" name="CasellaDiTesto 23">
            <a:extLst>
              <a:ext uri="{FF2B5EF4-FFF2-40B4-BE49-F238E27FC236}">
                <a16:creationId xmlns:a16="http://schemas.microsoft.com/office/drawing/2014/main" id="{9759D0EA-13CC-E54F-8DF0-E25856DE3E57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8CD75BE-0C5E-4E46-B2B9-5690A526E87B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Google Shape;660;p19" descr="Aula con riempimento a tinta unita">
            <a:extLst>
              <a:ext uri="{FF2B5EF4-FFF2-40B4-BE49-F238E27FC236}">
                <a16:creationId xmlns:a16="http://schemas.microsoft.com/office/drawing/2014/main" id="{F1C301F2-F21F-4F11-8D4D-27E9A38B13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662;p19" descr="ddfdffd&#10;">
            <a:extLst>
              <a:ext uri="{FF2B5EF4-FFF2-40B4-BE49-F238E27FC236}">
                <a16:creationId xmlns:a16="http://schemas.microsoft.com/office/drawing/2014/main" id="{90C74C26-B14F-491B-995F-6282AEA858AA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34;p24">
            <a:extLst>
              <a:ext uri="{FF2B5EF4-FFF2-40B4-BE49-F238E27FC236}">
                <a16:creationId xmlns:a16="http://schemas.microsoft.com/office/drawing/2014/main" id="{E1B1BEBA-56A6-4F2F-97BC-F11063370CC9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17;p18">
            <a:extLst>
              <a:ext uri="{FF2B5EF4-FFF2-40B4-BE49-F238E27FC236}">
                <a16:creationId xmlns:a16="http://schemas.microsoft.com/office/drawing/2014/main" id="{11B36A7B-C52B-4AFC-806C-70245257BDE0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3" name="Immagine 22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0AE447B8-9EE6-477B-A79C-4CD3FBE4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F151BF0-A0E5-4A18-A83E-AC5992434F6B}"/>
              </a:ext>
            </a:extLst>
          </p:cNvPr>
          <p:cNvSpPr txBox="1"/>
          <p:nvPr/>
        </p:nvSpPr>
        <p:spPr>
          <a:xfrm>
            <a:off x="6508510" y="1354773"/>
            <a:ext cx="2465017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5" name="Immagine 24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F8B63777-899F-4095-B20D-13D08CF5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6" name="Google Shape;663;p19">
            <a:extLst>
              <a:ext uri="{FF2B5EF4-FFF2-40B4-BE49-F238E27FC236}">
                <a16:creationId xmlns:a16="http://schemas.microsoft.com/office/drawing/2014/main" id="{08434455-7E9F-46B8-9A55-D66F6EAA15EE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BA5701B1-E98E-D54C-B169-0E9C822B615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D733A56-1390-4545-928E-F9885C7C56AB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Google Shape;660;p19" descr="Aula con riempimento a tinta unita">
            <a:extLst>
              <a:ext uri="{FF2B5EF4-FFF2-40B4-BE49-F238E27FC236}">
                <a16:creationId xmlns:a16="http://schemas.microsoft.com/office/drawing/2014/main" id="{70101853-193D-4D8F-9868-48111DF527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662;p19" descr="ddfdffd&#10;">
            <a:extLst>
              <a:ext uri="{FF2B5EF4-FFF2-40B4-BE49-F238E27FC236}">
                <a16:creationId xmlns:a16="http://schemas.microsoft.com/office/drawing/2014/main" id="{24188547-D4E9-4644-A24F-313F8F831E97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934;p24">
            <a:extLst>
              <a:ext uri="{FF2B5EF4-FFF2-40B4-BE49-F238E27FC236}">
                <a16:creationId xmlns:a16="http://schemas.microsoft.com/office/drawing/2014/main" id="{9486819B-C250-43F4-B850-8F70070F7A82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617;p18">
            <a:extLst>
              <a:ext uri="{FF2B5EF4-FFF2-40B4-BE49-F238E27FC236}">
                <a16:creationId xmlns:a16="http://schemas.microsoft.com/office/drawing/2014/main" id="{016CBB52-D318-4453-8393-E38B939AC78F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1" name="Immagine 4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F502305F-176B-48D2-998D-7F413350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C948A7FE-FEA2-46E5-B5DC-749196F3AC86}"/>
              </a:ext>
            </a:extLst>
          </p:cNvPr>
          <p:cNvSpPr txBox="1"/>
          <p:nvPr/>
        </p:nvSpPr>
        <p:spPr>
          <a:xfrm>
            <a:off x="6508510" y="1354773"/>
            <a:ext cx="2465017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43" name="Immagine 42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E9982642-3DA4-4374-9E6B-DD3B82F22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44" name="Google Shape;663;p19">
            <a:extLst>
              <a:ext uri="{FF2B5EF4-FFF2-40B4-BE49-F238E27FC236}">
                <a16:creationId xmlns:a16="http://schemas.microsoft.com/office/drawing/2014/main" id="{AF7C815F-8FFA-4E89-BE30-D2ECDAD1D2AE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Estrazione 70">
            <a:extLst>
              <a:ext uri="{FF2B5EF4-FFF2-40B4-BE49-F238E27FC236}">
                <a16:creationId xmlns:a16="http://schemas.microsoft.com/office/drawing/2014/main" id="{F611C600-35B0-4766-96FF-BDDB417F2056}"/>
              </a:ext>
            </a:extLst>
          </p:cNvPr>
          <p:cNvSpPr/>
          <p:nvPr/>
        </p:nvSpPr>
        <p:spPr>
          <a:xfrm rot="5400000">
            <a:off x="228059" y="3970464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2" name="Google Shape;1067;p4">
            <a:extLst>
              <a:ext uri="{FF2B5EF4-FFF2-40B4-BE49-F238E27FC236}">
                <a16:creationId xmlns:a16="http://schemas.microsoft.com/office/drawing/2014/main" id="{7DB9A10A-FF85-4B63-9CAF-914CD7EBBC09}"/>
              </a:ext>
            </a:extLst>
          </p:cNvPr>
          <p:cNvSpPr txBox="1">
            <a:spLocks noGrp="1"/>
          </p:cNvSpPr>
          <p:nvPr/>
        </p:nvSpPr>
        <p:spPr>
          <a:xfrm>
            <a:off x="383874" y="2936398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73" name="Google Shape;1069;p4">
            <a:extLst>
              <a:ext uri="{FF2B5EF4-FFF2-40B4-BE49-F238E27FC236}">
                <a16:creationId xmlns:a16="http://schemas.microsoft.com/office/drawing/2014/main" id="{E491FF59-ED42-4412-A4D8-ECDED2B7F2C6}"/>
              </a:ext>
            </a:extLst>
          </p:cNvPr>
          <p:cNvSpPr txBox="1"/>
          <p:nvPr/>
        </p:nvSpPr>
        <p:spPr>
          <a:xfrm>
            <a:off x="412649" y="3309264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302D4ED7-4D1A-4E24-902B-4ADF379016F8}"/>
              </a:ext>
            </a:extLst>
          </p:cNvPr>
          <p:cNvSpPr txBox="1"/>
          <p:nvPr/>
        </p:nvSpPr>
        <p:spPr>
          <a:xfrm>
            <a:off x="1453755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5" name="Estrazione 74">
            <a:extLst>
              <a:ext uri="{FF2B5EF4-FFF2-40B4-BE49-F238E27FC236}">
                <a16:creationId xmlns:a16="http://schemas.microsoft.com/office/drawing/2014/main" id="{6214325A-A388-476E-B594-6E6F6D5835A8}"/>
              </a:ext>
            </a:extLst>
          </p:cNvPr>
          <p:cNvSpPr/>
          <p:nvPr/>
        </p:nvSpPr>
        <p:spPr>
          <a:xfrm rot="5400000">
            <a:off x="227255" y="3437231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6" name="Estrazione 75">
            <a:extLst>
              <a:ext uri="{FF2B5EF4-FFF2-40B4-BE49-F238E27FC236}">
                <a16:creationId xmlns:a16="http://schemas.microsoft.com/office/drawing/2014/main" id="{B8C08FA1-394D-4500-982A-82210486DB8C}"/>
              </a:ext>
            </a:extLst>
          </p:cNvPr>
          <p:cNvSpPr/>
          <p:nvPr/>
        </p:nvSpPr>
        <p:spPr>
          <a:xfrm rot="5400000">
            <a:off x="227255" y="3687654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7" name="Immagine 76">
            <a:extLst>
              <a:ext uri="{FF2B5EF4-FFF2-40B4-BE49-F238E27FC236}">
                <a16:creationId xmlns:a16="http://schemas.microsoft.com/office/drawing/2014/main" id="{E7B259CC-2571-44A0-AC5C-8F753EFD3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130" y="3608585"/>
            <a:ext cx="1851500" cy="481626"/>
          </a:xfrm>
          <a:prstGeom prst="rect">
            <a:avLst/>
          </a:prstGeom>
        </p:spPr>
      </p:pic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DBA749A6-04C9-4417-8C02-9DC321C980EB}"/>
              </a:ext>
            </a:extLst>
          </p:cNvPr>
          <p:cNvSpPr txBox="1"/>
          <p:nvPr/>
        </p:nvSpPr>
        <p:spPr>
          <a:xfrm>
            <a:off x="4105973" y="3429000"/>
            <a:ext cx="4674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defRPr/>
            </a:pPr>
            <a:r>
              <a:rPr lang="it-IT" sz="2400" kern="0" dirty="0">
                <a:solidFill>
                  <a:prstClr val="black"/>
                </a:solidFill>
                <a:cs typeface="Arial"/>
                <a:sym typeface="Arial"/>
              </a:rPr>
              <a:t>Giocabile su </a:t>
            </a:r>
            <a:r>
              <a:rPr lang="it-IT" sz="2400" b="1" kern="0" dirty="0">
                <a:solidFill>
                  <a:prstClr val="black"/>
                </a:solidFill>
                <a:cs typeface="Arial"/>
                <a:sym typeface="Arial"/>
              </a:rPr>
              <a:t>tablet, s</a:t>
            </a:r>
            <a:r>
              <a:rPr kumimoji="0" lang="it-IT" sz="2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2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endParaRPr lang="it-IT" sz="2400" dirty="0"/>
          </a:p>
        </p:txBody>
      </p:sp>
      <p:sp>
        <p:nvSpPr>
          <p:cNvPr id="79" name="Google Shape;1067;p4">
            <a:extLst>
              <a:ext uri="{FF2B5EF4-FFF2-40B4-BE49-F238E27FC236}">
                <a16:creationId xmlns:a16="http://schemas.microsoft.com/office/drawing/2014/main" id="{0A036716-00C0-41F8-9317-18A1285D0B0C}"/>
              </a:ext>
            </a:extLst>
          </p:cNvPr>
          <p:cNvSpPr txBox="1">
            <a:spLocks noGrp="1"/>
          </p:cNvSpPr>
          <p:nvPr/>
        </p:nvSpPr>
        <p:spPr>
          <a:xfrm>
            <a:off x="387782" y="2936398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80" name="Google Shape;1069;p4">
            <a:extLst>
              <a:ext uri="{FF2B5EF4-FFF2-40B4-BE49-F238E27FC236}">
                <a16:creationId xmlns:a16="http://schemas.microsoft.com/office/drawing/2014/main" id="{1BAABF34-B52D-4280-BE43-8F976131AD2C}"/>
              </a:ext>
            </a:extLst>
          </p:cNvPr>
          <p:cNvSpPr txBox="1"/>
          <p:nvPr/>
        </p:nvSpPr>
        <p:spPr>
          <a:xfrm>
            <a:off x="416557" y="3309264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8CEFBE63-27D4-43DE-87E0-63CDEB85EF26}"/>
              </a:ext>
            </a:extLst>
          </p:cNvPr>
          <p:cNvSpPr txBox="1"/>
          <p:nvPr/>
        </p:nvSpPr>
        <p:spPr>
          <a:xfrm>
            <a:off x="1457663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82" name="Immagine 81">
            <a:extLst>
              <a:ext uri="{FF2B5EF4-FFF2-40B4-BE49-F238E27FC236}">
                <a16:creationId xmlns:a16="http://schemas.microsoft.com/office/drawing/2014/main" id="{5C10F4D1-E96F-4028-9589-05895B91B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038" y="3608585"/>
            <a:ext cx="1851500" cy="481626"/>
          </a:xfrm>
          <a:prstGeom prst="rect">
            <a:avLst/>
          </a:prstGeom>
        </p:spPr>
      </p:pic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98908A3D-8FD0-49A6-90DC-EA4BB6FF9A6B}"/>
              </a:ext>
            </a:extLst>
          </p:cNvPr>
          <p:cNvSpPr txBox="1"/>
          <p:nvPr/>
        </p:nvSpPr>
        <p:spPr>
          <a:xfrm>
            <a:off x="4109881" y="3429000"/>
            <a:ext cx="4674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defRPr/>
            </a:pPr>
            <a:r>
              <a:rPr lang="it-IT" sz="2400" kern="0" dirty="0">
                <a:solidFill>
                  <a:prstClr val="black"/>
                </a:solidFill>
                <a:cs typeface="Arial"/>
                <a:sym typeface="Arial"/>
              </a:rPr>
              <a:t>Giocabile su </a:t>
            </a:r>
            <a:r>
              <a:rPr lang="it-IT" sz="2400" b="1" kern="0" dirty="0">
                <a:solidFill>
                  <a:prstClr val="black"/>
                </a:solidFill>
                <a:cs typeface="Arial"/>
                <a:sym typeface="Arial"/>
              </a:rPr>
              <a:t>tablet, s</a:t>
            </a:r>
            <a:r>
              <a:rPr kumimoji="0" lang="it-IT" sz="2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2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endParaRPr lang="it-IT" sz="2400" dirty="0"/>
          </a:p>
        </p:txBody>
      </p:sp>
      <p:sp>
        <p:nvSpPr>
          <p:cNvPr id="84" name="Estrazione 83">
            <a:extLst>
              <a:ext uri="{FF2B5EF4-FFF2-40B4-BE49-F238E27FC236}">
                <a16:creationId xmlns:a16="http://schemas.microsoft.com/office/drawing/2014/main" id="{88DF4030-B419-44B4-85A8-1CA9BE048D3E}"/>
              </a:ext>
            </a:extLst>
          </p:cNvPr>
          <p:cNvSpPr/>
          <p:nvPr/>
        </p:nvSpPr>
        <p:spPr>
          <a:xfrm rot="5400000">
            <a:off x="227255" y="3437232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5" name="Estrazione 84">
            <a:extLst>
              <a:ext uri="{FF2B5EF4-FFF2-40B4-BE49-F238E27FC236}">
                <a16:creationId xmlns:a16="http://schemas.microsoft.com/office/drawing/2014/main" id="{E62E4353-FAA3-41B9-A0F8-F3F26C98FD0D}"/>
              </a:ext>
            </a:extLst>
          </p:cNvPr>
          <p:cNvSpPr/>
          <p:nvPr/>
        </p:nvSpPr>
        <p:spPr>
          <a:xfrm rot="5400000">
            <a:off x="227255" y="3687655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6" name="Estrazione 85">
            <a:extLst>
              <a:ext uri="{FF2B5EF4-FFF2-40B4-BE49-F238E27FC236}">
                <a16:creationId xmlns:a16="http://schemas.microsoft.com/office/drawing/2014/main" id="{85D82B91-8A33-4AF9-BAD2-169D6C225097}"/>
              </a:ext>
            </a:extLst>
          </p:cNvPr>
          <p:cNvSpPr/>
          <p:nvPr/>
        </p:nvSpPr>
        <p:spPr>
          <a:xfrm rot="5400000">
            <a:off x="228059" y="3970465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7" name="Estrazione 86">
            <a:extLst>
              <a:ext uri="{FF2B5EF4-FFF2-40B4-BE49-F238E27FC236}">
                <a16:creationId xmlns:a16="http://schemas.microsoft.com/office/drawing/2014/main" id="{62CC4A7D-6863-440D-93AD-C3870612FCCF}"/>
              </a:ext>
            </a:extLst>
          </p:cNvPr>
          <p:cNvSpPr/>
          <p:nvPr/>
        </p:nvSpPr>
        <p:spPr>
          <a:xfrm rot="5400000">
            <a:off x="227255" y="3437233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8" name="Estrazione 87">
            <a:extLst>
              <a:ext uri="{FF2B5EF4-FFF2-40B4-BE49-F238E27FC236}">
                <a16:creationId xmlns:a16="http://schemas.microsoft.com/office/drawing/2014/main" id="{25BF4996-A55C-44E1-A40F-793116E8067F}"/>
              </a:ext>
            </a:extLst>
          </p:cNvPr>
          <p:cNvSpPr/>
          <p:nvPr/>
        </p:nvSpPr>
        <p:spPr>
          <a:xfrm rot="5400000">
            <a:off x="227255" y="36876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169836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00557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0" y="4662411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35" name="Segnaposto numero diapositiva 1">
            <a:extLst>
              <a:ext uri="{FF2B5EF4-FFF2-40B4-BE49-F238E27FC236}">
                <a16:creationId xmlns:a16="http://schemas.microsoft.com/office/drawing/2014/main" id="{5E5C537E-8357-BE45-82EE-E7814ABDC06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DAB0A910-9AAE-4731-8624-A0538DA66187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Google Shape;660;p19" descr="Aula con riempimento a tinta unita">
            <a:extLst>
              <a:ext uri="{FF2B5EF4-FFF2-40B4-BE49-F238E27FC236}">
                <a16:creationId xmlns:a16="http://schemas.microsoft.com/office/drawing/2014/main" id="{B40EDC1C-ACE9-46B3-B0F9-F9112140E0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662;p19" descr="ddfdffd&#10;">
            <a:extLst>
              <a:ext uri="{FF2B5EF4-FFF2-40B4-BE49-F238E27FC236}">
                <a16:creationId xmlns:a16="http://schemas.microsoft.com/office/drawing/2014/main" id="{7689E88B-C621-43A0-9E23-9FB33D07C690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934;p24">
            <a:extLst>
              <a:ext uri="{FF2B5EF4-FFF2-40B4-BE49-F238E27FC236}">
                <a16:creationId xmlns:a16="http://schemas.microsoft.com/office/drawing/2014/main" id="{09BC4669-A552-40E5-B808-15EFF9C24342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617;p18">
            <a:extLst>
              <a:ext uri="{FF2B5EF4-FFF2-40B4-BE49-F238E27FC236}">
                <a16:creationId xmlns:a16="http://schemas.microsoft.com/office/drawing/2014/main" id="{A7132CA7-7001-40CA-9F80-93999C8B28A9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0" name="Immagine 79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7598AABD-C393-49BC-87BB-B837124C5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AE0E7026-E8B3-4EBC-9001-CD512CB7D612}"/>
              </a:ext>
            </a:extLst>
          </p:cNvPr>
          <p:cNvSpPr txBox="1"/>
          <p:nvPr/>
        </p:nvSpPr>
        <p:spPr>
          <a:xfrm>
            <a:off x="6508510" y="1354773"/>
            <a:ext cx="2465017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82" name="Immagine 81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86D433E1-E64F-461D-9E80-88AE15161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83" name="Google Shape;663;p19">
            <a:extLst>
              <a:ext uri="{FF2B5EF4-FFF2-40B4-BE49-F238E27FC236}">
                <a16:creationId xmlns:a16="http://schemas.microsoft.com/office/drawing/2014/main" id="{8DA75BBD-F52F-4FA1-BBF2-99DE96CFEB5A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" name="Google Shape;1067;p4">
            <a:extLst>
              <a:ext uri="{FF2B5EF4-FFF2-40B4-BE49-F238E27FC236}">
                <a16:creationId xmlns:a16="http://schemas.microsoft.com/office/drawing/2014/main" id="{86D13F40-6FCA-4809-8A2C-675F6A225B67}"/>
              </a:ext>
            </a:extLst>
          </p:cNvPr>
          <p:cNvSpPr txBox="1">
            <a:spLocks noGrp="1"/>
          </p:cNvSpPr>
          <p:nvPr/>
        </p:nvSpPr>
        <p:spPr>
          <a:xfrm>
            <a:off x="387782" y="2936398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00" name="Google Shape;1069;p4">
            <a:extLst>
              <a:ext uri="{FF2B5EF4-FFF2-40B4-BE49-F238E27FC236}">
                <a16:creationId xmlns:a16="http://schemas.microsoft.com/office/drawing/2014/main" id="{1B2BD3E2-26DC-44C5-A20D-A83D97F9564C}"/>
              </a:ext>
            </a:extLst>
          </p:cNvPr>
          <p:cNvSpPr txBox="1"/>
          <p:nvPr/>
        </p:nvSpPr>
        <p:spPr>
          <a:xfrm>
            <a:off x="416557" y="3309264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523B54B-CD78-4801-AC37-14F79922DA09}"/>
              </a:ext>
            </a:extLst>
          </p:cNvPr>
          <p:cNvSpPr txBox="1"/>
          <p:nvPr/>
        </p:nvSpPr>
        <p:spPr>
          <a:xfrm>
            <a:off x="1457663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102" name="Immagine 101">
            <a:extLst>
              <a:ext uri="{FF2B5EF4-FFF2-40B4-BE49-F238E27FC236}">
                <a16:creationId xmlns:a16="http://schemas.microsoft.com/office/drawing/2014/main" id="{0138034D-99B8-4BA3-B946-7DE6F776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038" y="3608585"/>
            <a:ext cx="1851500" cy="481626"/>
          </a:xfrm>
          <a:prstGeom prst="rect">
            <a:avLst/>
          </a:prstGeom>
        </p:spPr>
      </p:pic>
      <p:sp>
        <p:nvSpPr>
          <p:cNvPr id="103" name="CasellaDiTesto 102">
            <a:extLst>
              <a:ext uri="{FF2B5EF4-FFF2-40B4-BE49-F238E27FC236}">
                <a16:creationId xmlns:a16="http://schemas.microsoft.com/office/drawing/2014/main" id="{42273308-D2A1-4C83-B9EC-A24CF4237488}"/>
              </a:ext>
            </a:extLst>
          </p:cNvPr>
          <p:cNvSpPr txBox="1"/>
          <p:nvPr/>
        </p:nvSpPr>
        <p:spPr>
          <a:xfrm>
            <a:off x="4109881" y="3429000"/>
            <a:ext cx="4674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defRPr/>
            </a:pPr>
            <a:r>
              <a:rPr lang="it-IT" sz="2400" kern="0" dirty="0">
                <a:solidFill>
                  <a:prstClr val="black"/>
                </a:solidFill>
                <a:cs typeface="Arial"/>
                <a:sym typeface="Arial"/>
              </a:rPr>
              <a:t>Giocabile su </a:t>
            </a:r>
            <a:r>
              <a:rPr lang="it-IT" sz="2400" b="1" kern="0" dirty="0">
                <a:solidFill>
                  <a:prstClr val="black"/>
                </a:solidFill>
                <a:cs typeface="Arial"/>
                <a:sym typeface="Arial"/>
              </a:rPr>
              <a:t>tablet, s</a:t>
            </a:r>
            <a:r>
              <a:rPr kumimoji="0" lang="it-IT" sz="2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2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endParaRPr lang="it-IT" sz="2400" dirty="0"/>
          </a:p>
        </p:txBody>
      </p:sp>
      <p:sp>
        <p:nvSpPr>
          <p:cNvPr id="104" name="Estrazione 103">
            <a:extLst>
              <a:ext uri="{FF2B5EF4-FFF2-40B4-BE49-F238E27FC236}">
                <a16:creationId xmlns:a16="http://schemas.microsoft.com/office/drawing/2014/main" id="{8381B69B-5CB9-4D56-9EDD-090C8BA8C460}"/>
              </a:ext>
            </a:extLst>
          </p:cNvPr>
          <p:cNvSpPr/>
          <p:nvPr/>
        </p:nvSpPr>
        <p:spPr>
          <a:xfrm rot="5400000">
            <a:off x="228059" y="3970465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5" name="Estrazione 104">
            <a:extLst>
              <a:ext uri="{FF2B5EF4-FFF2-40B4-BE49-F238E27FC236}">
                <a16:creationId xmlns:a16="http://schemas.microsoft.com/office/drawing/2014/main" id="{5404A8FF-7ECD-4595-B9B0-A52A15A50386}"/>
              </a:ext>
            </a:extLst>
          </p:cNvPr>
          <p:cNvSpPr/>
          <p:nvPr/>
        </p:nvSpPr>
        <p:spPr>
          <a:xfrm rot="5400000">
            <a:off x="227255" y="3437233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6" name="Estrazione 105">
            <a:extLst>
              <a:ext uri="{FF2B5EF4-FFF2-40B4-BE49-F238E27FC236}">
                <a16:creationId xmlns:a16="http://schemas.microsoft.com/office/drawing/2014/main" id="{D8433B8B-6E84-49DF-8B92-68173D58F4E0}"/>
              </a:ext>
            </a:extLst>
          </p:cNvPr>
          <p:cNvSpPr/>
          <p:nvPr/>
        </p:nvSpPr>
        <p:spPr>
          <a:xfrm rot="5400000">
            <a:off x="227255" y="36876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9607013"/>
              </p:ext>
            </p:extLst>
          </p:nvPr>
        </p:nvGraphicFramePr>
        <p:xfrm>
          <a:off x="63679" y="1299411"/>
          <a:ext cx="9004610" cy="47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ttangolo 17">
            <a:extLst>
              <a:ext uri="{FF2B5EF4-FFF2-40B4-BE49-F238E27FC236}">
                <a16:creationId xmlns:a16="http://schemas.microsoft.com/office/drawing/2014/main" id="{EC4B1F08-73B4-4966-8637-4A27068D9FAB}"/>
              </a:ext>
            </a:extLst>
          </p:cNvPr>
          <p:cNvSpPr/>
          <p:nvPr/>
        </p:nvSpPr>
        <p:spPr>
          <a:xfrm>
            <a:off x="63679" y="1299411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sz="2400" b="1" u="sng" dirty="0">
                <a:solidFill>
                  <a:srgbClr val="C00000"/>
                </a:solidFill>
                <a:effectLst/>
              </a:rPr>
              <a:t>SYLLABLE</a:t>
            </a:r>
            <a:r>
              <a:rPr lang="it-IT" sz="2400" b="1" u="sng" dirty="0">
                <a:solidFill>
                  <a:srgbClr val="C00000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1659A2-4093-464F-A870-A8492437F9A3}"/>
              </a:ext>
            </a:extLst>
          </p:cNvPr>
          <p:cNvSpPr/>
          <p:nvPr/>
        </p:nvSpPr>
        <p:spPr>
          <a:xfrm>
            <a:off x="75711" y="4559969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it-IT" sz="2400" b="1" u="sng" dirty="0">
                <a:solidFill>
                  <a:srgbClr val="C00000"/>
                </a:solidFill>
                <a:effectLst>
                  <a:glow>
                    <a:schemeClr val="accent1"/>
                  </a:glow>
                </a:effectLst>
              </a:rPr>
              <a:t>NUMBER GAME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FACC25F-2260-434F-A145-62C3CABB7671}"/>
              </a:ext>
            </a:extLst>
          </p:cNvPr>
          <p:cNvCxnSpPr>
            <a:cxnSpLocks/>
          </p:cNvCxnSpPr>
          <p:nvPr/>
        </p:nvCxnSpPr>
        <p:spPr>
          <a:xfrm flipV="1">
            <a:off x="874767" y="4235118"/>
            <a:ext cx="3537" cy="379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3AF3F9F8-0790-47A7-B13C-95C4896CB06A}"/>
              </a:ext>
            </a:extLst>
          </p:cNvPr>
          <p:cNvCxnSpPr>
            <a:cxnSpLocks/>
          </p:cNvCxnSpPr>
          <p:nvPr/>
        </p:nvCxnSpPr>
        <p:spPr>
          <a:xfrm>
            <a:off x="2674299" y="2827421"/>
            <a:ext cx="0" cy="474218"/>
          </a:xfrm>
          <a:prstGeom prst="straightConnector1">
            <a:avLst/>
          </a:prstGeom>
          <a:ln>
            <a:tailEnd type="triangle"/>
          </a:ln>
          <a:effectLst>
            <a:outerShdw blurRad="40000" dist="20000" dir="5400000" rotWithShape="0">
              <a:schemeClr val="bg1">
                <a:alpha val="47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88750E56-940C-4621-A832-592BD0E4BB7D}"/>
              </a:ext>
            </a:extLst>
          </p:cNvPr>
          <p:cNvCxnSpPr>
            <a:cxnSpLocks/>
          </p:cNvCxnSpPr>
          <p:nvPr/>
        </p:nvCxnSpPr>
        <p:spPr>
          <a:xfrm>
            <a:off x="6356713" y="2827421"/>
            <a:ext cx="0" cy="457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D8FC3F2-4BD7-4CE9-A006-F4177A58BCC5}"/>
              </a:ext>
            </a:extLst>
          </p:cNvPr>
          <p:cNvCxnSpPr>
            <a:cxnSpLocks/>
          </p:cNvCxnSpPr>
          <p:nvPr/>
        </p:nvCxnSpPr>
        <p:spPr>
          <a:xfrm>
            <a:off x="4555565" y="2799697"/>
            <a:ext cx="5349" cy="461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AD3A362-352F-4078-855E-F14DD1D8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73" y="1789169"/>
            <a:ext cx="881925" cy="922945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1AF2FF7-BC6D-42AB-9018-3CB2A42DA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1822" y="1828641"/>
            <a:ext cx="915598" cy="883473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1C6D648-EE7C-41F1-B322-141D46127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211" y="4696378"/>
            <a:ext cx="945113" cy="945113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326BABC0-6AB6-4889-AF73-BAC1F6B997F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7000"/>
          </a:blip>
          <a:stretch>
            <a:fillRect/>
          </a:stretch>
        </p:blipFill>
        <p:spPr>
          <a:xfrm>
            <a:off x="581364" y="2118574"/>
            <a:ext cx="537378" cy="537378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06EDC17-7F30-48C9-93BA-341D295A4779}"/>
              </a:ext>
            </a:extLst>
          </p:cNvPr>
          <p:cNvCxnSpPr>
            <a:cxnSpLocks/>
          </p:cNvCxnSpPr>
          <p:nvPr/>
        </p:nvCxnSpPr>
        <p:spPr>
          <a:xfrm flipV="1">
            <a:off x="2674300" y="4235118"/>
            <a:ext cx="3537" cy="379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509D2AE-DA8D-4FBB-B9BC-4B515EE63D1C}"/>
              </a:ext>
            </a:extLst>
          </p:cNvPr>
          <p:cNvCxnSpPr>
            <a:cxnSpLocks/>
          </p:cNvCxnSpPr>
          <p:nvPr/>
        </p:nvCxnSpPr>
        <p:spPr>
          <a:xfrm flipV="1">
            <a:off x="6356713" y="4252598"/>
            <a:ext cx="3537" cy="379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CC964151-AD62-40BD-BCA7-024FA3935599}"/>
              </a:ext>
            </a:extLst>
          </p:cNvPr>
          <p:cNvCxnSpPr>
            <a:cxnSpLocks/>
          </p:cNvCxnSpPr>
          <p:nvPr/>
        </p:nvCxnSpPr>
        <p:spPr>
          <a:xfrm flipV="1">
            <a:off x="4560914" y="4252598"/>
            <a:ext cx="3537" cy="379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401D0572-AE62-425A-BCE8-8C32054EEF7E}"/>
              </a:ext>
            </a:extLst>
          </p:cNvPr>
          <p:cNvCxnSpPr>
            <a:cxnSpLocks/>
          </p:cNvCxnSpPr>
          <p:nvPr/>
        </p:nvCxnSpPr>
        <p:spPr>
          <a:xfrm flipV="1">
            <a:off x="8264398" y="4317370"/>
            <a:ext cx="3537" cy="379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7673155B-3697-466C-A186-0D9B6ABBD4F9}"/>
              </a:ext>
            </a:extLst>
          </p:cNvPr>
          <p:cNvCxnSpPr>
            <a:cxnSpLocks/>
          </p:cNvCxnSpPr>
          <p:nvPr/>
        </p:nvCxnSpPr>
        <p:spPr>
          <a:xfrm>
            <a:off x="850053" y="2787314"/>
            <a:ext cx="0" cy="47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500C074B-A873-47EF-BB49-6C2BE88ACC3C}"/>
              </a:ext>
            </a:extLst>
          </p:cNvPr>
          <p:cNvCxnSpPr>
            <a:cxnSpLocks/>
          </p:cNvCxnSpPr>
          <p:nvPr/>
        </p:nvCxnSpPr>
        <p:spPr>
          <a:xfrm>
            <a:off x="8264398" y="2787314"/>
            <a:ext cx="0" cy="268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Immagine 53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8FC7FC2-3A9E-4E83-A078-A841FDB4E58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0000" t="13250" r="20000" b="7032"/>
          <a:stretch/>
        </p:blipFill>
        <p:spPr>
          <a:xfrm>
            <a:off x="2083239" y="1828641"/>
            <a:ext cx="1182121" cy="883473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  <a:effectLst>
            <a:outerShdw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55" name="Immagine 54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4762DEAA-A997-44E5-A3B7-D767CED91AE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0001" t="14444" r="20104" b="7037"/>
          <a:stretch/>
        </p:blipFill>
        <p:spPr>
          <a:xfrm>
            <a:off x="2062540" y="4696378"/>
            <a:ext cx="1281698" cy="945113"/>
          </a:xfrm>
          <a:prstGeom prst="rect">
            <a:avLst/>
          </a:prstGeom>
          <a:ln w="69850">
            <a:solidFill>
              <a:srgbClr val="17375E"/>
            </a:solidFill>
          </a:ln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4A38F2CC-A685-42D5-A6FE-D4337F8A106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7000"/>
          </a:blip>
          <a:stretch>
            <a:fillRect/>
          </a:stretch>
        </p:blipFill>
        <p:spPr>
          <a:xfrm>
            <a:off x="4286876" y="4796346"/>
            <a:ext cx="537378" cy="5373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2B158E78-1D20-44E4-AF55-30136AD9B4EF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7000"/>
          </a:blip>
          <a:stretch>
            <a:fillRect/>
          </a:stretch>
        </p:blipFill>
        <p:spPr>
          <a:xfrm>
            <a:off x="6088024" y="4803047"/>
            <a:ext cx="537378" cy="5373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EC0998A6-FC09-449E-B68A-DF4D035207B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7000"/>
          </a:blip>
          <a:stretch>
            <a:fillRect/>
          </a:stretch>
        </p:blipFill>
        <p:spPr>
          <a:xfrm>
            <a:off x="7995709" y="2096251"/>
            <a:ext cx="537378" cy="5373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3A4024F6-C35A-435F-BA89-E435C47E9CA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7000"/>
          </a:blip>
          <a:stretch>
            <a:fillRect/>
          </a:stretch>
        </p:blipFill>
        <p:spPr>
          <a:xfrm>
            <a:off x="7995709" y="4785917"/>
            <a:ext cx="537378" cy="5373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21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</a:t>
            </a:r>
          </a:p>
        </p:txBody>
      </p: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3D1522F-B0AD-C641-8041-10CB87B3047B}"/>
              </a:ext>
            </a:extLst>
          </p:cNvPr>
          <p:cNvSpPr/>
          <p:nvPr/>
        </p:nvSpPr>
        <p:spPr>
          <a:xfrm>
            <a:off x="645458" y="1871830"/>
            <a:ext cx="7616414" cy="6185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SYLLABLE GAME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ADF8C6E-5609-D64F-B1D7-36BF609178A7}"/>
              </a:ext>
            </a:extLst>
          </p:cNvPr>
          <p:cNvSpPr/>
          <p:nvPr/>
        </p:nvSpPr>
        <p:spPr>
          <a:xfrm>
            <a:off x="645458" y="4814048"/>
            <a:ext cx="7627171" cy="61856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NUMBER GAME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6DCCD21F-B476-E241-8641-E8872780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46" y="3108030"/>
            <a:ext cx="945113" cy="945113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34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5FA02C0A-CFB9-BC4E-A7CB-D9504CC52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50" y="3108030"/>
            <a:ext cx="881925" cy="922945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4714EDF-2110-6245-9E26-729725ED3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36" y="3257461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A42E09FB-3022-104D-A219-6BCBDC946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274" y="3096947"/>
            <a:ext cx="915598" cy="883473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61D85822-3DE4-EE41-92AC-259FEE853B88}"/>
              </a:ext>
            </a:extLst>
          </p:cNvPr>
          <p:cNvSpPr/>
          <p:nvPr/>
        </p:nvSpPr>
        <p:spPr>
          <a:xfrm>
            <a:off x="645458" y="4814048"/>
            <a:ext cx="2850777" cy="6185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93773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2876</TotalTime>
  <Words>1649</Words>
  <Application>Microsoft Macintosh PowerPoint</Application>
  <PresentationFormat>Presentazione su schermo (4:3)</PresentationFormat>
  <Paragraphs>404</Paragraphs>
  <Slides>48</Slides>
  <Notes>19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48</vt:i4>
      </vt:variant>
    </vt:vector>
  </HeadingPairs>
  <TitlesOfParts>
    <vt:vector size="53" baseType="lpstr">
      <vt:lpstr>Arial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Progressi </vt:lpstr>
      <vt:lpstr>Progressi </vt:lpstr>
      <vt:lpstr>SPIEGAZIONE DUE GIOCHI</vt:lpstr>
      <vt:lpstr>Schema di gioco</vt:lpstr>
      <vt:lpstr>Presentazione standard di PowerPoint</vt:lpstr>
      <vt:lpstr>Presentazione standard di PowerPoint</vt:lpstr>
      <vt:lpstr>Presentazione software</vt:lpstr>
      <vt:lpstr>Syllable Game  Da specifiche funzionali a specifiche tecniche</vt:lpstr>
      <vt:lpstr>Syllable Game  Da specifiche funzionali a specifiche tecniche</vt:lpstr>
      <vt:lpstr>Syllable Game  Da specifiche funzionali a specifiche tecniche</vt:lpstr>
      <vt:lpstr>Syllable Game  Da specifiche funzionali a specifiche tecniche</vt:lpstr>
      <vt:lpstr>Syllable Game  Da specifiche funzionali a specifiche tecniche</vt:lpstr>
      <vt:lpstr>Syllable Game  Da specifiche funzionali a specifiche tecniche</vt:lpstr>
      <vt:lpstr>Syllable Game  Da specifiche funzionali a specifiche tecniche</vt:lpstr>
      <vt:lpstr>Syllable Game  Da specifiche funzionali a specifiche tecniche</vt:lpstr>
      <vt:lpstr>Syllable Game  Da specifiche funzionali a specifiche tecniche</vt:lpstr>
      <vt:lpstr>Syllable Game  Da specifiche funzionali a specifiche tecniche</vt:lpstr>
      <vt:lpstr>Syllable Game  Da specifiche funzionali a specifiche tecniche</vt:lpstr>
      <vt:lpstr>Syllable Game  Da specifiche funzionali a specifiche tecniche</vt:lpstr>
      <vt:lpstr>Syllable Game  Da specifiche funzionali a specifiche tecniche</vt:lpstr>
      <vt:lpstr>Syllable Game  Da specifiche funzionali a specifiche tecniche</vt:lpstr>
      <vt:lpstr>Specifiche tecniche Oggetti del gioco</vt:lpstr>
      <vt:lpstr>Syllable Game: Game Design  </vt:lpstr>
      <vt:lpstr>Syllable Game: Game Design  </vt:lpstr>
      <vt:lpstr>Syllable Game: Game Design</vt:lpstr>
      <vt:lpstr>Syllable Game: Game Design</vt:lpstr>
      <vt:lpstr>Presentazione standard di PowerPoint</vt:lpstr>
      <vt:lpstr>Number Game: Specifiche Funzionali (manca disegnino di Simo)</vt:lpstr>
      <vt:lpstr>Number Game: Da Specifiche Funzionali a Specifiche Tecniche (manca disegnino di Simo)</vt:lpstr>
      <vt:lpstr>Number Game: Specifiche Funzionali (manca disegnino di Simo)</vt:lpstr>
      <vt:lpstr>Number Game: Specifiche Funzionali (manca disegnino di Simo)</vt:lpstr>
      <vt:lpstr>Number Game: Game Design</vt:lpstr>
      <vt:lpstr>Engagement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Euristiche</vt:lpstr>
      <vt:lpstr>Presentazione standard di PowerPoint</vt:lpstr>
      <vt:lpstr>Titolo presentazione sottotitolo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Giorgio Calcagno</cp:lastModifiedBy>
  <cp:revision>241</cp:revision>
  <dcterms:created xsi:type="dcterms:W3CDTF">2015-05-26T12:27:57Z</dcterms:created>
  <dcterms:modified xsi:type="dcterms:W3CDTF">2021-05-05T12:46:37Z</dcterms:modified>
</cp:coreProperties>
</file>